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12192000" cy="6858000"/>
  <p:notesSz cx="6858000" cy="9144000"/>
  <p:embeddedFontLst>
    <p:embeddedFont>
      <p:font typeface="OPPOSans H" panose="00020600040101010101"/>
      <p:regular r:id="rId16"/>
    </p:embeddedFont>
    <p:embeddedFont>
      <p:font typeface="OPPOSans R" panose="00020600040101010101"/>
      <p:regular r:id="rId17"/>
    </p:embeddedFont>
    <p:embeddedFont>
      <p:font typeface="Source Han Sans" panose="020B0500000000000000"/>
      <p:regular r:id="rId18"/>
    </p:embeddedFont>
    <p:embeddedFont>
      <p:font typeface="OPPOSans B" panose="00020600040101010101"/>
      <p:regular r:id="rId19"/>
    </p:embeddedFont>
    <p:embeddedFont>
      <p:font typeface="Source Han Sans CN Bold" panose="020B0800000000000000"/>
      <p:bold r:id="rId20"/>
    </p:embeddedFont>
  </p:embeddedFontLst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0" Type="http://schemas.openxmlformats.org/officeDocument/2006/relationships/font" Target="fonts/font5.fntdata"/><Relationship Id="rId2" Type="http://schemas.openxmlformats.org/officeDocument/2006/relationships/theme" Target="theme/theme1.xml"/><Relationship Id="rId19" Type="http://schemas.openxmlformats.org/officeDocument/2006/relationships/font" Target="fonts/font4.fntdata"/><Relationship Id="rId18" Type="http://schemas.openxmlformats.org/officeDocument/2006/relationships/font" Target="fonts/font3.fntdata"/><Relationship Id="rId17" Type="http://schemas.openxmlformats.org/officeDocument/2006/relationships/font" Target="fonts/font2.fntdata"/><Relationship Id="rId16" Type="http://schemas.openxmlformats.org/officeDocument/2006/relationships/font" Target="fonts/font1.fntdata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3980420" y="-19050"/>
            <a:ext cx="5219268" cy="1347465"/>
          </a:xfrm>
          <a:custGeom>
            <a:avLst/>
            <a:gdLst>
              <a:gd name="connsiteX0" fmla="*/ 0 w 5219268"/>
              <a:gd name="connsiteY0" fmla="*/ 0 h 1347465"/>
              <a:gd name="connsiteX1" fmla="*/ 5219268 w 5219268"/>
              <a:gd name="connsiteY1" fmla="*/ 0 h 1347465"/>
              <a:gd name="connsiteX2" fmla="*/ 5084381 w 5219268"/>
              <a:gd name="connsiteY2" fmla="*/ 180382 h 1347465"/>
              <a:gd name="connsiteX3" fmla="*/ 2609634 w 5219268"/>
              <a:gd name="connsiteY3" fmla="*/ 1347465 h 1347465"/>
              <a:gd name="connsiteX4" fmla="*/ 134888 w 5219268"/>
              <a:gd name="connsiteY4" fmla="*/ 180382 h 1347465"/>
            </a:gdLst>
            <a:ahLst/>
            <a:cxnLst/>
            <a:rect l="l" t="t" r="r" b="b"/>
            <a:pathLst>
              <a:path w="5219268" h="1347465">
                <a:moveTo>
                  <a:pt x="0" y="0"/>
                </a:moveTo>
                <a:lnTo>
                  <a:pt x="5219268" y="0"/>
                </a:lnTo>
                <a:lnTo>
                  <a:pt x="5084381" y="180382"/>
                </a:lnTo>
                <a:cubicBezTo>
                  <a:pt x="4496153" y="893149"/>
                  <a:pt x="3605949" y="1347465"/>
                  <a:pt x="2609634" y="1347465"/>
                </a:cubicBezTo>
                <a:cubicBezTo>
                  <a:pt x="1613319" y="1347465"/>
                  <a:pt x="723115" y="893149"/>
                  <a:pt x="134888" y="180382"/>
                </a:cubicBezTo>
                <a:close/>
              </a:path>
            </a:pathLst>
          </a:custGeom>
          <a:solidFill>
            <a:schemeClr val="bg1"/>
          </a:solidFill>
          <a:ln w="25400" cap="sq">
            <a:solidFill>
              <a:schemeClr val="accent1">
                <a:alpha val="45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9646180" y="1"/>
            <a:ext cx="2545821" cy="2536939"/>
          </a:xfrm>
          <a:custGeom>
            <a:avLst/>
            <a:gdLst>
              <a:gd name="connsiteX0" fmla="*/ 26458 w 2545821"/>
              <a:gd name="connsiteY0" fmla="*/ 0 h 2536939"/>
              <a:gd name="connsiteX1" fmla="*/ 1411180 w 2545821"/>
              <a:gd name="connsiteY1" fmla="*/ 0 h 2536939"/>
              <a:gd name="connsiteX2" fmla="*/ 1364518 w 2545821"/>
              <a:gd name="connsiteY2" fmla="*/ 150323 h 2536939"/>
              <a:gd name="connsiteX3" fmla="*/ 1346938 w 2545821"/>
              <a:gd name="connsiteY3" fmla="*/ 324709 h 2536939"/>
              <a:gd name="connsiteX4" fmla="*/ 2212230 w 2545821"/>
              <a:gd name="connsiteY4" fmla="*/ 1190001 h 2536939"/>
              <a:gd name="connsiteX5" fmla="*/ 2469542 w 2545821"/>
              <a:gd name="connsiteY5" fmla="*/ 1151099 h 2536939"/>
              <a:gd name="connsiteX6" fmla="*/ 2545821 w 2545821"/>
              <a:gd name="connsiteY6" fmla="*/ 1123181 h 2536939"/>
              <a:gd name="connsiteX7" fmla="*/ 2545821 w 2545821"/>
              <a:gd name="connsiteY7" fmla="*/ 2509126 h 2536939"/>
              <a:gd name="connsiteX8" fmla="*/ 2438418 w 2545821"/>
              <a:gd name="connsiteY8" fmla="*/ 2525518 h 2536939"/>
              <a:gd name="connsiteX9" fmla="*/ 2212230 w 2545821"/>
              <a:gd name="connsiteY9" fmla="*/ 2536939 h 2536939"/>
              <a:gd name="connsiteX10" fmla="*/ 0 w 2545821"/>
              <a:gd name="connsiteY10" fmla="*/ 324709 h 2536939"/>
              <a:gd name="connsiteX11" fmla="*/ 11422 w 2545821"/>
              <a:gd name="connsiteY11" fmla="*/ 98522 h 2536939"/>
            </a:gdLst>
            <a:ahLst/>
            <a:cxnLst/>
            <a:rect l="l" t="t" r="r" b="b"/>
            <a:pathLst>
              <a:path w="2545821" h="2536939">
                <a:moveTo>
                  <a:pt x="26458" y="0"/>
                </a:moveTo>
                <a:lnTo>
                  <a:pt x="1411180" y="0"/>
                </a:lnTo>
                <a:lnTo>
                  <a:pt x="1364518" y="150323"/>
                </a:lnTo>
                <a:cubicBezTo>
                  <a:pt x="1352991" y="206651"/>
                  <a:pt x="1346938" y="264973"/>
                  <a:pt x="1346938" y="324709"/>
                </a:cubicBezTo>
                <a:cubicBezTo>
                  <a:pt x="1346938" y="802597"/>
                  <a:pt x="1734342" y="1190001"/>
                  <a:pt x="2212230" y="1190001"/>
                </a:cubicBezTo>
                <a:cubicBezTo>
                  <a:pt x="2301834" y="1190001"/>
                  <a:pt x="2388257" y="1176381"/>
                  <a:pt x="2469542" y="1151099"/>
                </a:cubicBezTo>
                <a:lnTo>
                  <a:pt x="2545821" y="1123181"/>
                </a:lnTo>
                <a:lnTo>
                  <a:pt x="2545821" y="2509126"/>
                </a:lnTo>
                <a:lnTo>
                  <a:pt x="2438418" y="2525518"/>
                </a:lnTo>
                <a:cubicBezTo>
                  <a:pt x="2364049" y="2533070"/>
                  <a:pt x="2288591" y="2536939"/>
                  <a:pt x="2212230" y="2536939"/>
                </a:cubicBezTo>
                <a:cubicBezTo>
                  <a:pt x="990449" y="2536939"/>
                  <a:pt x="0" y="1546490"/>
                  <a:pt x="0" y="324709"/>
                </a:cubicBezTo>
                <a:cubicBezTo>
                  <a:pt x="0" y="248348"/>
                  <a:pt x="3869" y="172890"/>
                  <a:pt x="11422" y="98522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90000">
                <a:schemeClr val="accent1"/>
              </a:gs>
            </a:gsLst>
            <a:lin ang="13500000" scaled="0"/>
          </a:gradFill>
          <a:ln w="19050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 rot="7611207">
            <a:off x="9938371" y="5312228"/>
            <a:ext cx="1665612" cy="1665612"/>
          </a:xfrm>
          <a:custGeom>
            <a:avLst/>
            <a:gdLst>
              <a:gd name="connsiteX0" fmla="*/ 190172 w 1665612"/>
              <a:gd name="connsiteY0" fmla="*/ 1362548 h 1665612"/>
              <a:gd name="connsiteX1" fmla="*/ 0 w 1665612"/>
              <a:gd name="connsiteY1" fmla="*/ 832806 h 1665612"/>
              <a:gd name="connsiteX2" fmla="*/ 832806 w 1665612"/>
              <a:gd name="connsiteY2" fmla="*/ 0 h 1665612"/>
              <a:gd name="connsiteX3" fmla="*/ 1000646 w 1665612"/>
              <a:gd name="connsiteY3" fmla="*/ 16920 h 1665612"/>
              <a:gd name="connsiteX4" fmla="*/ 1146120 w 1665612"/>
              <a:gd name="connsiteY4" fmla="*/ 62077 h 1665612"/>
              <a:gd name="connsiteX5" fmla="*/ 1661408 w 1665612"/>
              <a:gd name="connsiteY5" fmla="*/ 749539 h 1665612"/>
              <a:gd name="connsiteX6" fmla="*/ 1665612 w 1665612"/>
              <a:gd name="connsiteY6" fmla="*/ 832806 h 1665612"/>
              <a:gd name="connsiteX7" fmla="*/ 832806 w 1665612"/>
              <a:gd name="connsiteY7" fmla="*/ 1665612 h 1665612"/>
              <a:gd name="connsiteX8" fmla="*/ 190172 w 1665612"/>
              <a:gd name="connsiteY8" fmla="*/ 1362548 h 1665612"/>
            </a:gdLst>
            <a:ahLst/>
            <a:cxnLst/>
            <a:rect l="l" t="t" r="r" b="b"/>
            <a:pathLst>
              <a:path w="1665612" h="1665612">
                <a:moveTo>
                  <a:pt x="190172" y="1362548"/>
                </a:moveTo>
                <a:cubicBezTo>
                  <a:pt x="71368" y="1218590"/>
                  <a:pt x="0" y="1034033"/>
                  <a:pt x="0" y="832806"/>
                </a:cubicBezTo>
                <a:cubicBezTo>
                  <a:pt x="0" y="372860"/>
                  <a:pt x="372860" y="0"/>
                  <a:pt x="832806" y="0"/>
                </a:cubicBezTo>
                <a:cubicBezTo>
                  <a:pt x="890299" y="0"/>
                  <a:pt x="946432" y="5826"/>
                  <a:pt x="1000646" y="16920"/>
                </a:cubicBezTo>
                <a:lnTo>
                  <a:pt x="1146120" y="62077"/>
                </a:lnTo>
                <a:lnTo>
                  <a:pt x="1661408" y="749539"/>
                </a:lnTo>
                <a:lnTo>
                  <a:pt x="1665612" y="832806"/>
                </a:lnTo>
                <a:cubicBezTo>
                  <a:pt x="1665612" y="1292752"/>
                  <a:pt x="1292752" y="1665612"/>
                  <a:pt x="832806" y="1665612"/>
                </a:cubicBezTo>
                <a:cubicBezTo>
                  <a:pt x="574086" y="1665612"/>
                  <a:pt x="342921" y="1547636"/>
                  <a:pt x="190172" y="1362548"/>
                </a:cubicBezTo>
                <a:close/>
              </a:path>
            </a:pathLst>
          </a:custGeom>
          <a:gradFill>
            <a:gsLst>
              <a:gs pos="0">
                <a:schemeClr val="accent2">
                  <a:lumMod val="20000"/>
                  <a:lumOff val="80000"/>
                </a:schemeClr>
              </a:gs>
              <a:gs pos="90000">
                <a:schemeClr val="accent2"/>
              </a:gs>
            </a:gsLst>
            <a:lin ang="13500000" scaled="0"/>
          </a:gra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1" y="2521952"/>
            <a:ext cx="2358569" cy="4336048"/>
          </a:xfrm>
          <a:custGeom>
            <a:avLst/>
            <a:gdLst>
              <a:gd name="connsiteX0" fmla="*/ 101597 w 2358569"/>
              <a:gd name="connsiteY0" fmla="*/ 0 h 4336048"/>
              <a:gd name="connsiteX1" fmla="*/ 2358569 w 2358569"/>
              <a:gd name="connsiteY1" fmla="*/ 2256972 h 4336048"/>
              <a:gd name="connsiteX2" fmla="*/ 1177404 w 2358569"/>
              <a:gd name="connsiteY2" fmla="*/ 4241540 h 4336048"/>
              <a:gd name="connsiteX3" fmla="*/ 981217 w 2358569"/>
              <a:gd name="connsiteY3" fmla="*/ 4336048 h 4336048"/>
              <a:gd name="connsiteX4" fmla="*/ 0 w 2358569"/>
              <a:gd name="connsiteY4" fmla="*/ 4336048 h 4336048"/>
              <a:gd name="connsiteX5" fmla="*/ 0 w 2358569"/>
              <a:gd name="connsiteY5" fmla="*/ 5130 h 4336048"/>
            </a:gdLst>
            <a:ahLst/>
            <a:cxnLst/>
            <a:rect l="l" t="t" r="r" b="b"/>
            <a:pathLst>
              <a:path w="2358569" h="4336048">
                <a:moveTo>
                  <a:pt x="101597" y="0"/>
                </a:moveTo>
                <a:cubicBezTo>
                  <a:pt x="1348088" y="0"/>
                  <a:pt x="2358569" y="1010481"/>
                  <a:pt x="2358569" y="2256972"/>
                </a:cubicBezTo>
                <a:cubicBezTo>
                  <a:pt x="2358569" y="3113935"/>
                  <a:pt x="1880959" y="3859346"/>
                  <a:pt x="1177404" y="4241540"/>
                </a:cubicBezTo>
                <a:lnTo>
                  <a:pt x="981217" y="4336048"/>
                </a:lnTo>
                <a:lnTo>
                  <a:pt x="0" y="4336048"/>
                </a:lnTo>
                <a:lnTo>
                  <a:pt x="0" y="5130"/>
                </a:lnTo>
                <a:close/>
              </a:path>
            </a:pathLst>
          </a:custGeom>
          <a:gradFill>
            <a:gsLst>
              <a:gs pos="0">
                <a:schemeClr val="accent2">
                  <a:lumMod val="20000"/>
                  <a:lumOff val="80000"/>
                </a:schemeClr>
              </a:gs>
              <a:gs pos="90000">
                <a:schemeClr val="accent2"/>
              </a:gs>
            </a:gsLst>
            <a:lin ang="13500000" scaled="0"/>
          </a:gra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2525485" y="1722997"/>
            <a:ext cx="7228116" cy="248547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6400">
                <a:ln w="12700">
                  <a:noFill/>
                </a:ln>
                <a:solidFill>
                  <a:srgbClr val="036661">
                    <a:alpha val="100000"/>
                  </a:srgbClr>
                </a:solidFill>
                <a:latin typeface="OPPOSans H" panose="00020600040101010101"/>
                <a:ea typeface="OPPOSans H" panose="00020600040101010101"/>
                <a:cs typeface="OPPOSans H" panose="00020600040101010101"/>
              </a:rPr>
              <a:t>幼儿教师专业素养与权利义务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0" y="3243360"/>
            <a:ext cx="5306300" cy="3629155"/>
          </a:xfrm>
          <a:custGeom>
            <a:avLst/>
            <a:gdLst>
              <a:gd name="connsiteX0" fmla="*/ 0 w 5306300"/>
              <a:gd name="connsiteY0" fmla="*/ 0 h 3629155"/>
              <a:gd name="connsiteX1" fmla="*/ 115167 w 5306300"/>
              <a:gd name="connsiteY1" fmla="*/ 27609 h 3629155"/>
              <a:gd name="connsiteX2" fmla="*/ 1092199 w 5306300"/>
              <a:gd name="connsiteY2" fmla="*/ 720855 h 3629155"/>
              <a:gd name="connsiteX3" fmla="*/ 1917699 w 5306300"/>
              <a:gd name="connsiteY3" fmla="*/ 2818895 h 3629155"/>
              <a:gd name="connsiteX4" fmla="*/ 4551679 w 5306300"/>
              <a:gd name="connsiteY4" fmla="*/ 3108455 h 3629155"/>
              <a:gd name="connsiteX5" fmla="*/ 5171935 w 5306300"/>
              <a:gd name="connsiteY5" fmla="*/ 3470108 h 3629155"/>
              <a:gd name="connsiteX6" fmla="*/ 5306300 w 5306300"/>
              <a:gd name="connsiteY6" fmla="*/ 3629155 h 3629155"/>
              <a:gd name="connsiteX7" fmla="*/ 0 w 5306300"/>
              <a:gd name="connsiteY7" fmla="*/ 3629155 h 3629155"/>
            </a:gdLst>
            <a:ahLst/>
            <a:cxnLst/>
            <a:rect l="l" t="t" r="r" b="b"/>
            <a:pathLst>
              <a:path w="5306300" h="3629155">
                <a:moveTo>
                  <a:pt x="0" y="0"/>
                </a:moveTo>
                <a:lnTo>
                  <a:pt x="115167" y="27609"/>
                </a:lnTo>
                <a:cubicBezTo>
                  <a:pt x="425450" y="113974"/>
                  <a:pt x="810683" y="309323"/>
                  <a:pt x="1092199" y="720855"/>
                </a:cubicBezTo>
                <a:cubicBezTo>
                  <a:pt x="1413932" y="1191178"/>
                  <a:pt x="1341119" y="2245702"/>
                  <a:pt x="1917699" y="2818895"/>
                </a:cubicBezTo>
                <a:cubicBezTo>
                  <a:pt x="2494279" y="3392088"/>
                  <a:pt x="3925569" y="2968755"/>
                  <a:pt x="4551679" y="3108455"/>
                </a:cubicBezTo>
                <a:cubicBezTo>
                  <a:pt x="4786471" y="3160843"/>
                  <a:pt x="5005367" y="3301932"/>
                  <a:pt x="5171935" y="3470108"/>
                </a:cubicBezTo>
                <a:lnTo>
                  <a:pt x="5306300" y="3629155"/>
                </a:lnTo>
                <a:lnTo>
                  <a:pt x="0" y="3629155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90000">
                <a:schemeClr val="accent1"/>
              </a:gs>
            </a:gsLst>
            <a:lin ang="18900000" scaled="0"/>
          </a:gra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9263272" y="3232994"/>
            <a:ext cx="2928729" cy="3625007"/>
          </a:xfrm>
          <a:custGeom>
            <a:avLst/>
            <a:gdLst>
              <a:gd name="connsiteX0" fmla="*/ 2928729 w 2928729"/>
              <a:gd name="connsiteY0" fmla="*/ 0 h 3625007"/>
              <a:gd name="connsiteX1" fmla="*/ 2928729 w 2928729"/>
              <a:gd name="connsiteY1" fmla="*/ 3625007 h 3625007"/>
              <a:gd name="connsiteX2" fmla="*/ 0 w 2928729"/>
              <a:gd name="connsiteY2" fmla="*/ 3625007 h 3625007"/>
              <a:gd name="connsiteX3" fmla="*/ 25882 w 2928729"/>
              <a:gd name="connsiteY3" fmla="*/ 3555401 h 3625007"/>
              <a:gd name="connsiteX4" fmla="*/ 152146 w 2928729"/>
              <a:gd name="connsiteY4" fmla="*/ 3323837 h 3625007"/>
              <a:gd name="connsiteX5" fmla="*/ 2102866 w 2928729"/>
              <a:gd name="connsiteY5" fmla="*/ 2415605 h 3625007"/>
              <a:gd name="connsiteX6" fmla="*/ 2357955 w 2928729"/>
              <a:gd name="connsiteY6" fmla="*/ 553059 h 3625007"/>
              <a:gd name="connsiteX7" fmla="*/ 2797866 w 2928729"/>
              <a:gd name="connsiteY7" fmla="*/ 57547 h 3625007"/>
            </a:gdLst>
            <a:ahLst/>
            <a:cxnLst/>
            <a:rect l="l" t="t" r="r" b="b"/>
            <a:pathLst>
              <a:path w="2928729" h="3625007">
                <a:moveTo>
                  <a:pt x="2928729" y="0"/>
                </a:moveTo>
                <a:lnTo>
                  <a:pt x="2928729" y="3625007"/>
                </a:lnTo>
                <a:lnTo>
                  <a:pt x="0" y="3625007"/>
                </a:lnTo>
                <a:lnTo>
                  <a:pt x="25882" y="3555401"/>
                </a:lnTo>
                <a:cubicBezTo>
                  <a:pt x="62002" y="3469566"/>
                  <a:pt x="103984" y="3391276"/>
                  <a:pt x="152146" y="3323837"/>
                </a:cubicBezTo>
                <a:cubicBezTo>
                  <a:pt x="537440" y="2784329"/>
                  <a:pt x="1735231" y="2877401"/>
                  <a:pt x="2102866" y="2415605"/>
                </a:cubicBezTo>
                <a:cubicBezTo>
                  <a:pt x="2470501" y="1953809"/>
                  <a:pt x="2215110" y="957947"/>
                  <a:pt x="2357955" y="553059"/>
                </a:cubicBezTo>
                <a:cubicBezTo>
                  <a:pt x="2465089" y="249393"/>
                  <a:pt x="2632672" y="135275"/>
                  <a:pt x="2797866" y="57547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90000">
                <a:schemeClr val="accent1"/>
              </a:gs>
            </a:gsLst>
            <a:lin ang="13500000" scaled="0"/>
          </a:gra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1383173" y="0"/>
            <a:ext cx="3837655" cy="823588"/>
          </a:xfrm>
          <a:custGeom>
            <a:avLst/>
            <a:gdLst>
              <a:gd name="connsiteX0" fmla="*/ 0 w 3837655"/>
              <a:gd name="connsiteY0" fmla="*/ 0 h 823588"/>
              <a:gd name="connsiteX1" fmla="*/ 3837655 w 3837655"/>
              <a:gd name="connsiteY1" fmla="*/ 0 h 823588"/>
              <a:gd name="connsiteX2" fmla="*/ 3795701 w 3837655"/>
              <a:gd name="connsiteY2" fmla="*/ 46161 h 823588"/>
              <a:gd name="connsiteX3" fmla="*/ 1918827 w 3837655"/>
              <a:gd name="connsiteY3" fmla="*/ 823588 h 823588"/>
              <a:gd name="connsiteX4" fmla="*/ 41954 w 3837655"/>
              <a:gd name="connsiteY4" fmla="*/ 46161 h 823588"/>
            </a:gdLst>
            <a:ahLst/>
            <a:cxnLst/>
            <a:rect l="l" t="t" r="r" b="b"/>
            <a:pathLst>
              <a:path w="3837655" h="823588">
                <a:moveTo>
                  <a:pt x="0" y="0"/>
                </a:moveTo>
                <a:lnTo>
                  <a:pt x="3837655" y="0"/>
                </a:lnTo>
                <a:lnTo>
                  <a:pt x="3795701" y="46161"/>
                </a:lnTo>
                <a:cubicBezTo>
                  <a:pt x="3315367" y="526495"/>
                  <a:pt x="2651792" y="823588"/>
                  <a:pt x="1918827" y="823588"/>
                </a:cubicBezTo>
                <a:cubicBezTo>
                  <a:pt x="1185863" y="823588"/>
                  <a:pt x="522288" y="526495"/>
                  <a:pt x="41954" y="46161"/>
                </a:cubicBezTo>
                <a:close/>
              </a:path>
            </a:pathLst>
          </a:custGeom>
          <a:gradFill>
            <a:gsLst>
              <a:gs pos="0">
                <a:schemeClr val="accent2">
                  <a:lumMod val="20000"/>
                  <a:lumOff val="80000"/>
                </a:schemeClr>
              </a:gs>
              <a:gs pos="90000">
                <a:schemeClr val="accent2"/>
              </a:gs>
            </a:gsLst>
            <a:lin ang="13500000" scaled="0"/>
          </a:gra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-990600" y="-410402"/>
            <a:ext cx="2286179" cy="2286179"/>
          </a:xfrm>
          <a:prstGeom prst="ellipse">
            <a:avLst/>
          </a:prstGeom>
          <a:solidFill>
            <a:schemeClr val="bg1"/>
          </a:solidFill>
          <a:ln w="25400" cap="sq">
            <a:solidFill>
              <a:schemeClr val="accent1">
                <a:alpha val="45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 flipH="1">
            <a:off x="10152450" y="193221"/>
            <a:ext cx="585400" cy="585400"/>
          </a:xfrm>
          <a:prstGeom prst="ellipse">
            <a:avLst/>
          </a:prstGeom>
          <a:gradFill>
            <a:gsLst>
              <a:gs pos="14000">
                <a:schemeClr val="accent2">
                  <a:lumMod val="20000"/>
                  <a:lumOff val="80000"/>
                </a:schemeClr>
              </a:gs>
              <a:gs pos="100000">
                <a:schemeClr val="bg1">
                  <a:alpha val="0"/>
                </a:schemeClr>
              </a:gs>
            </a:gsLst>
            <a:lin ang="2700000" scaled="0"/>
          </a:gra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 flipH="1">
            <a:off x="10685258" y="991767"/>
            <a:ext cx="171838" cy="171838"/>
          </a:xfrm>
          <a:prstGeom prst="ellipse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0"/>
          </a:gra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1973981" y="1258223"/>
            <a:ext cx="74302" cy="940641"/>
          </a:xfrm>
          <a:custGeom>
            <a:avLst/>
            <a:gdLst>
              <a:gd name="connsiteX0" fmla="*/ 37151 w 74302"/>
              <a:gd name="connsiteY0" fmla="*/ 866339 h 940641"/>
              <a:gd name="connsiteX1" fmla="*/ 74302 w 74302"/>
              <a:gd name="connsiteY1" fmla="*/ 903490 h 940641"/>
              <a:gd name="connsiteX2" fmla="*/ 37151 w 74302"/>
              <a:gd name="connsiteY2" fmla="*/ 940641 h 940641"/>
              <a:gd name="connsiteX3" fmla="*/ 0 w 74302"/>
              <a:gd name="connsiteY3" fmla="*/ 903490 h 940641"/>
              <a:gd name="connsiteX4" fmla="*/ 37151 w 74302"/>
              <a:gd name="connsiteY4" fmla="*/ 866339 h 940641"/>
              <a:gd name="connsiteX5" fmla="*/ 37151 w 74302"/>
              <a:gd name="connsiteY5" fmla="*/ 693071 h 940641"/>
              <a:gd name="connsiteX6" fmla="*/ 74302 w 74302"/>
              <a:gd name="connsiteY6" fmla="*/ 730222 h 940641"/>
              <a:gd name="connsiteX7" fmla="*/ 37151 w 74302"/>
              <a:gd name="connsiteY7" fmla="*/ 767373 h 940641"/>
              <a:gd name="connsiteX8" fmla="*/ 0 w 74302"/>
              <a:gd name="connsiteY8" fmla="*/ 730222 h 940641"/>
              <a:gd name="connsiteX9" fmla="*/ 37151 w 74302"/>
              <a:gd name="connsiteY9" fmla="*/ 693071 h 940641"/>
              <a:gd name="connsiteX10" fmla="*/ 37151 w 74302"/>
              <a:gd name="connsiteY10" fmla="*/ 519803 h 940641"/>
              <a:gd name="connsiteX11" fmla="*/ 74302 w 74302"/>
              <a:gd name="connsiteY11" fmla="*/ 556954 h 940641"/>
              <a:gd name="connsiteX12" fmla="*/ 37151 w 74302"/>
              <a:gd name="connsiteY12" fmla="*/ 594105 h 940641"/>
              <a:gd name="connsiteX13" fmla="*/ 0 w 74302"/>
              <a:gd name="connsiteY13" fmla="*/ 556954 h 940641"/>
              <a:gd name="connsiteX14" fmla="*/ 37151 w 74302"/>
              <a:gd name="connsiteY14" fmla="*/ 519803 h 940641"/>
              <a:gd name="connsiteX15" fmla="*/ 37151 w 74302"/>
              <a:gd name="connsiteY15" fmla="*/ 346536 h 940641"/>
              <a:gd name="connsiteX16" fmla="*/ 74302 w 74302"/>
              <a:gd name="connsiteY16" fmla="*/ 383687 h 940641"/>
              <a:gd name="connsiteX17" fmla="*/ 37151 w 74302"/>
              <a:gd name="connsiteY17" fmla="*/ 420838 h 940641"/>
              <a:gd name="connsiteX18" fmla="*/ 0 w 74302"/>
              <a:gd name="connsiteY18" fmla="*/ 383687 h 940641"/>
              <a:gd name="connsiteX19" fmla="*/ 37151 w 74302"/>
              <a:gd name="connsiteY19" fmla="*/ 346536 h 940641"/>
              <a:gd name="connsiteX20" fmla="*/ 37151 w 74302"/>
              <a:gd name="connsiteY20" fmla="*/ 173268 h 940641"/>
              <a:gd name="connsiteX21" fmla="*/ 74302 w 74302"/>
              <a:gd name="connsiteY21" fmla="*/ 210419 h 940641"/>
              <a:gd name="connsiteX22" fmla="*/ 37151 w 74302"/>
              <a:gd name="connsiteY22" fmla="*/ 247570 h 940641"/>
              <a:gd name="connsiteX23" fmla="*/ 0 w 74302"/>
              <a:gd name="connsiteY23" fmla="*/ 210419 h 940641"/>
              <a:gd name="connsiteX24" fmla="*/ 37151 w 74302"/>
              <a:gd name="connsiteY24" fmla="*/ 173268 h 940641"/>
              <a:gd name="connsiteX25" fmla="*/ 37151 w 74302"/>
              <a:gd name="connsiteY25" fmla="*/ 0 h 940641"/>
              <a:gd name="connsiteX26" fmla="*/ 74302 w 74302"/>
              <a:gd name="connsiteY26" fmla="*/ 37151 h 940641"/>
              <a:gd name="connsiteX27" fmla="*/ 37151 w 74302"/>
              <a:gd name="connsiteY27" fmla="*/ 74302 h 940641"/>
              <a:gd name="connsiteX28" fmla="*/ 0 w 74302"/>
              <a:gd name="connsiteY28" fmla="*/ 37151 h 940641"/>
              <a:gd name="connsiteX29" fmla="*/ 37151 w 74302"/>
              <a:gd name="connsiteY29" fmla="*/ 0 h 940641"/>
            </a:gdLst>
            <a:ahLst/>
            <a:cxnLst/>
            <a:rect l="l" t="t" r="r" b="b"/>
            <a:pathLst>
              <a:path w="74302" h="940641">
                <a:moveTo>
                  <a:pt x="37151" y="866339"/>
                </a:moveTo>
                <a:cubicBezTo>
                  <a:pt x="57669" y="866339"/>
                  <a:pt x="74302" y="882972"/>
                  <a:pt x="74302" y="903490"/>
                </a:cubicBezTo>
                <a:cubicBezTo>
                  <a:pt x="74302" y="924008"/>
                  <a:pt x="57669" y="940641"/>
                  <a:pt x="37151" y="940641"/>
                </a:cubicBezTo>
                <a:cubicBezTo>
                  <a:pt x="16633" y="940641"/>
                  <a:pt x="0" y="924008"/>
                  <a:pt x="0" y="903490"/>
                </a:cubicBezTo>
                <a:cubicBezTo>
                  <a:pt x="0" y="882972"/>
                  <a:pt x="16633" y="866339"/>
                  <a:pt x="37151" y="866339"/>
                </a:cubicBezTo>
                <a:close/>
                <a:moveTo>
                  <a:pt x="37151" y="693071"/>
                </a:moveTo>
                <a:cubicBezTo>
                  <a:pt x="57669" y="693071"/>
                  <a:pt x="74302" y="709704"/>
                  <a:pt x="74302" y="730222"/>
                </a:cubicBezTo>
                <a:cubicBezTo>
                  <a:pt x="74302" y="750740"/>
                  <a:pt x="57669" y="767373"/>
                  <a:pt x="37151" y="767373"/>
                </a:cubicBezTo>
                <a:cubicBezTo>
                  <a:pt x="16633" y="767373"/>
                  <a:pt x="0" y="750740"/>
                  <a:pt x="0" y="730222"/>
                </a:cubicBezTo>
                <a:cubicBezTo>
                  <a:pt x="0" y="709704"/>
                  <a:pt x="16633" y="693071"/>
                  <a:pt x="37151" y="693071"/>
                </a:cubicBezTo>
                <a:close/>
                <a:moveTo>
                  <a:pt x="37151" y="519803"/>
                </a:moveTo>
                <a:cubicBezTo>
                  <a:pt x="57669" y="519803"/>
                  <a:pt x="74302" y="536436"/>
                  <a:pt x="74302" y="556954"/>
                </a:cubicBezTo>
                <a:cubicBezTo>
                  <a:pt x="74302" y="577472"/>
                  <a:pt x="57669" y="594105"/>
                  <a:pt x="37151" y="594105"/>
                </a:cubicBezTo>
                <a:cubicBezTo>
                  <a:pt x="16633" y="594105"/>
                  <a:pt x="0" y="577472"/>
                  <a:pt x="0" y="556954"/>
                </a:cubicBezTo>
                <a:cubicBezTo>
                  <a:pt x="0" y="536436"/>
                  <a:pt x="16633" y="519803"/>
                  <a:pt x="37151" y="519803"/>
                </a:cubicBezTo>
                <a:close/>
                <a:moveTo>
                  <a:pt x="37151" y="346536"/>
                </a:moveTo>
                <a:cubicBezTo>
                  <a:pt x="57669" y="346536"/>
                  <a:pt x="74302" y="363169"/>
                  <a:pt x="74302" y="383687"/>
                </a:cubicBezTo>
                <a:cubicBezTo>
                  <a:pt x="74302" y="404205"/>
                  <a:pt x="57669" y="420838"/>
                  <a:pt x="37151" y="420838"/>
                </a:cubicBezTo>
                <a:cubicBezTo>
                  <a:pt x="16633" y="420838"/>
                  <a:pt x="0" y="404205"/>
                  <a:pt x="0" y="383687"/>
                </a:cubicBezTo>
                <a:cubicBezTo>
                  <a:pt x="0" y="363169"/>
                  <a:pt x="16633" y="346536"/>
                  <a:pt x="37151" y="346536"/>
                </a:cubicBezTo>
                <a:close/>
                <a:moveTo>
                  <a:pt x="37151" y="173268"/>
                </a:moveTo>
                <a:cubicBezTo>
                  <a:pt x="57669" y="173268"/>
                  <a:pt x="74302" y="189901"/>
                  <a:pt x="74302" y="210419"/>
                </a:cubicBezTo>
                <a:cubicBezTo>
                  <a:pt x="74302" y="230937"/>
                  <a:pt x="57669" y="247570"/>
                  <a:pt x="37151" y="247570"/>
                </a:cubicBezTo>
                <a:cubicBezTo>
                  <a:pt x="16633" y="247570"/>
                  <a:pt x="0" y="230937"/>
                  <a:pt x="0" y="210419"/>
                </a:cubicBezTo>
                <a:cubicBezTo>
                  <a:pt x="0" y="189901"/>
                  <a:pt x="16633" y="173268"/>
                  <a:pt x="37151" y="173268"/>
                </a:cubicBezTo>
                <a:close/>
                <a:moveTo>
                  <a:pt x="37151" y="0"/>
                </a:moveTo>
                <a:cubicBezTo>
                  <a:pt x="57669" y="0"/>
                  <a:pt x="74302" y="16633"/>
                  <a:pt x="74302" y="37151"/>
                </a:cubicBezTo>
                <a:cubicBezTo>
                  <a:pt x="74302" y="57669"/>
                  <a:pt x="57669" y="74302"/>
                  <a:pt x="37151" y="74302"/>
                </a:cubicBezTo>
                <a:cubicBezTo>
                  <a:pt x="16633" y="74302"/>
                  <a:pt x="0" y="57669"/>
                  <a:pt x="0" y="37151"/>
                </a:cubicBezTo>
                <a:cubicBezTo>
                  <a:pt x="0" y="16633"/>
                  <a:pt x="16633" y="0"/>
                  <a:pt x="37151" y="0"/>
                </a:cubicBezTo>
                <a:close/>
              </a:path>
            </a:pathLst>
          </a:custGeom>
          <a:solidFill>
            <a:schemeClr val="accent1">
              <a:alpha val="35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10161898" y="3876417"/>
            <a:ext cx="74302" cy="940641"/>
          </a:xfrm>
          <a:custGeom>
            <a:avLst/>
            <a:gdLst>
              <a:gd name="connsiteX0" fmla="*/ 37151 w 74302"/>
              <a:gd name="connsiteY0" fmla="*/ 866339 h 940641"/>
              <a:gd name="connsiteX1" fmla="*/ 74302 w 74302"/>
              <a:gd name="connsiteY1" fmla="*/ 903490 h 940641"/>
              <a:gd name="connsiteX2" fmla="*/ 37151 w 74302"/>
              <a:gd name="connsiteY2" fmla="*/ 940641 h 940641"/>
              <a:gd name="connsiteX3" fmla="*/ 0 w 74302"/>
              <a:gd name="connsiteY3" fmla="*/ 903490 h 940641"/>
              <a:gd name="connsiteX4" fmla="*/ 37151 w 74302"/>
              <a:gd name="connsiteY4" fmla="*/ 866339 h 940641"/>
              <a:gd name="connsiteX5" fmla="*/ 37151 w 74302"/>
              <a:gd name="connsiteY5" fmla="*/ 693071 h 940641"/>
              <a:gd name="connsiteX6" fmla="*/ 74302 w 74302"/>
              <a:gd name="connsiteY6" fmla="*/ 730222 h 940641"/>
              <a:gd name="connsiteX7" fmla="*/ 37151 w 74302"/>
              <a:gd name="connsiteY7" fmla="*/ 767373 h 940641"/>
              <a:gd name="connsiteX8" fmla="*/ 0 w 74302"/>
              <a:gd name="connsiteY8" fmla="*/ 730222 h 940641"/>
              <a:gd name="connsiteX9" fmla="*/ 37151 w 74302"/>
              <a:gd name="connsiteY9" fmla="*/ 693071 h 940641"/>
              <a:gd name="connsiteX10" fmla="*/ 37151 w 74302"/>
              <a:gd name="connsiteY10" fmla="*/ 519803 h 940641"/>
              <a:gd name="connsiteX11" fmla="*/ 74302 w 74302"/>
              <a:gd name="connsiteY11" fmla="*/ 556954 h 940641"/>
              <a:gd name="connsiteX12" fmla="*/ 37151 w 74302"/>
              <a:gd name="connsiteY12" fmla="*/ 594105 h 940641"/>
              <a:gd name="connsiteX13" fmla="*/ 0 w 74302"/>
              <a:gd name="connsiteY13" fmla="*/ 556954 h 940641"/>
              <a:gd name="connsiteX14" fmla="*/ 37151 w 74302"/>
              <a:gd name="connsiteY14" fmla="*/ 519803 h 940641"/>
              <a:gd name="connsiteX15" fmla="*/ 37151 w 74302"/>
              <a:gd name="connsiteY15" fmla="*/ 346536 h 940641"/>
              <a:gd name="connsiteX16" fmla="*/ 74302 w 74302"/>
              <a:gd name="connsiteY16" fmla="*/ 383687 h 940641"/>
              <a:gd name="connsiteX17" fmla="*/ 37151 w 74302"/>
              <a:gd name="connsiteY17" fmla="*/ 420838 h 940641"/>
              <a:gd name="connsiteX18" fmla="*/ 0 w 74302"/>
              <a:gd name="connsiteY18" fmla="*/ 383687 h 940641"/>
              <a:gd name="connsiteX19" fmla="*/ 37151 w 74302"/>
              <a:gd name="connsiteY19" fmla="*/ 346536 h 940641"/>
              <a:gd name="connsiteX20" fmla="*/ 37151 w 74302"/>
              <a:gd name="connsiteY20" fmla="*/ 173268 h 940641"/>
              <a:gd name="connsiteX21" fmla="*/ 74302 w 74302"/>
              <a:gd name="connsiteY21" fmla="*/ 210419 h 940641"/>
              <a:gd name="connsiteX22" fmla="*/ 37151 w 74302"/>
              <a:gd name="connsiteY22" fmla="*/ 247570 h 940641"/>
              <a:gd name="connsiteX23" fmla="*/ 0 w 74302"/>
              <a:gd name="connsiteY23" fmla="*/ 210419 h 940641"/>
              <a:gd name="connsiteX24" fmla="*/ 37151 w 74302"/>
              <a:gd name="connsiteY24" fmla="*/ 173268 h 940641"/>
              <a:gd name="connsiteX25" fmla="*/ 37151 w 74302"/>
              <a:gd name="connsiteY25" fmla="*/ 0 h 940641"/>
              <a:gd name="connsiteX26" fmla="*/ 74302 w 74302"/>
              <a:gd name="connsiteY26" fmla="*/ 37151 h 940641"/>
              <a:gd name="connsiteX27" fmla="*/ 37151 w 74302"/>
              <a:gd name="connsiteY27" fmla="*/ 74302 h 940641"/>
              <a:gd name="connsiteX28" fmla="*/ 0 w 74302"/>
              <a:gd name="connsiteY28" fmla="*/ 37151 h 940641"/>
              <a:gd name="connsiteX29" fmla="*/ 37151 w 74302"/>
              <a:gd name="connsiteY29" fmla="*/ 0 h 940641"/>
            </a:gdLst>
            <a:ahLst/>
            <a:cxnLst/>
            <a:rect l="l" t="t" r="r" b="b"/>
            <a:pathLst>
              <a:path w="74302" h="940641">
                <a:moveTo>
                  <a:pt x="37151" y="866339"/>
                </a:moveTo>
                <a:cubicBezTo>
                  <a:pt x="57669" y="866339"/>
                  <a:pt x="74302" y="882972"/>
                  <a:pt x="74302" y="903490"/>
                </a:cubicBezTo>
                <a:cubicBezTo>
                  <a:pt x="74302" y="924008"/>
                  <a:pt x="57669" y="940641"/>
                  <a:pt x="37151" y="940641"/>
                </a:cubicBezTo>
                <a:cubicBezTo>
                  <a:pt x="16633" y="940641"/>
                  <a:pt x="0" y="924008"/>
                  <a:pt x="0" y="903490"/>
                </a:cubicBezTo>
                <a:cubicBezTo>
                  <a:pt x="0" y="882972"/>
                  <a:pt x="16633" y="866339"/>
                  <a:pt x="37151" y="866339"/>
                </a:cubicBezTo>
                <a:close/>
                <a:moveTo>
                  <a:pt x="37151" y="693071"/>
                </a:moveTo>
                <a:cubicBezTo>
                  <a:pt x="57669" y="693071"/>
                  <a:pt x="74302" y="709704"/>
                  <a:pt x="74302" y="730222"/>
                </a:cubicBezTo>
                <a:cubicBezTo>
                  <a:pt x="74302" y="750740"/>
                  <a:pt x="57669" y="767373"/>
                  <a:pt x="37151" y="767373"/>
                </a:cubicBezTo>
                <a:cubicBezTo>
                  <a:pt x="16633" y="767373"/>
                  <a:pt x="0" y="750740"/>
                  <a:pt x="0" y="730222"/>
                </a:cubicBezTo>
                <a:cubicBezTo>
                  <a:pt x="0" y="709704"/>
                  <a:pt x="16633" y="693071"/>
                  <a:pt x="37151" y="693071"/>
                </a:cubicBezTo>
                <a:close/>
                <a:moveTo>
                  <a:pt x="37151" y="519803"/>
                </a:moveTo>
                <a:cubicBezTo>
                  <a:pt x="57669" y="519803"/>
                  <a:pt x="74302" y="536436"/>
                  <a:pt x="74302" y="556954"/>
                </a:cubicBezTo>
                <a:cubicBezTo>
                  <a:pt x="74302" y="577472"/>
                  <a:pt x="57669" y="594105"/>
                  <a:pt x="37151" y="594105"/>
                </a:cubicBezTo>
                <a:cubicBezTo>
                  <a:pt x="16633" y="594105"/>
                  <a:pt x="0" y="577472"/>
                  <a:pt x="0" y="556954"/>
                </a:cubicBezTo>
                <a:cubicBezTo>
                  <a:pt x="0" y="536436"/>
                  <a:pt x="16633" y="519803"/>
                  <a:pt x="37151" y="519803"/>
                </a:cubicBezTo>
                <a:close/>
                <a:moveTo>
                  <a:pt x="37151" y="346536"/>
                </a:moveTo>
                <a:cubicBezTo>
                  <a:pt x="57669" y="346536"/>
                  <a:pt x="74302" y="363169"/>
                  <a:pt x="74302" y="383687"/>
                </a:cubicBezTo>
                <a:cubicBezTo>
                  <a:pt x="74302" y="404205"/>
                  <a:pt x="57669" y="420838"/>
                  <a:pt x="37151" y="420838"/>
                </a:cubicBezTo>
                <a:cubicBezTo>
                  <a:pt x="16633" y="420838"/>
                  <a:pt x="0" y="404205"/>
                  <a:pt x="0" y="383687"/>
                </a:cubicBezTo>
                <a:cubicBezTo>
                  <a:pt x="0" y="363169"/>
                  <a:pt x="16633" y="346536"/>
                  <a:pt x="37151" y="346536"/>
                </a:cubicBezTo>
                <a:close/>
                <a:moveTo>
                  <a:pt x="37151" y="173268"/>
                </a:moveTo>
                <a:cubicBezTo>
                  <a:pt x="57669" y="173268"/>
                  <a:pt x="74302" y="189901"/>
                  <a:pt x="74302" y="210419"/>
                </a:cubicBezTo>
                <a:cubicBezTo>
                  <a:pt x="74302" y="230937"/>
                  <a:pt x="57669" y="247570"/>
                  <a:pt x="37151" y="247570"/>
                </a:cubicBezTo>
                <a:cubicBezTo>
                  <a:pt x="16633" y="247570"/>
                  <a:pt x="0" y="230937"/>
                  <a:pt x="0" y="210419"/>
                </a:cubicBezTo>
                <a:cubicBezTo>
                  <a:pt x="0" y="189901"/>
                  <a:pt x="16633" y="173268"/>
                  <a:pt x="37151" y="173268"/>
                </a:cubicBezTo>
                <a:close/>
                <a:moveTo>
                  <a:pt x="37151" y="0"/>
                </a:moveTo>
                <a:cubicBezTo>
                  <a:pt x="57669" y="0"/>
                  <a:pt x="74302" y="16633"/>
                  <a:pt x="74302" y="37151"/>
                </a:cubicBezTo>
                <a:cubicBezTo>
                  <a:pt x="74302" y="57669"/>
                  <a:pt x="57669" y="74302"/>
                  <a:pt x="37151" y="74302"/>
                </a:cubicBezTo>
                <a:cubicBezTo>
                  <a:pt x="16633" y="74302"/>
                  <a:pt x="0" y="57669"/>
                  <a:pt x="0" y="37151"/>
                </a:cubicBezTo>
                <a:cubicBezTo>
                  <a:pt x="0" y="16633"/>
                  <a:pt x="16633" y="0"/>
                  <a:pt x="37151" y="0"/>
                </a:cubicBezTo>
                <a:close/>
              </a:path>
            </a:pathLst>
          </a:custGeom>
          <a:solidFill>
            <a:schemeClr val="accent1">
              <a:alpha val="35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2939673" y="5135003"/>
            <a:ext cx="3016455" cy="408695"/>
          </a:xfrm>
          <a:prstGeom prst="roundRect">
            <a:avLst>
              <a:gd name="adj" fmla="val 50000"/>
            </a:avLst>
          </a:prstGeom>
          <a:solidFill>
            <a:schemeClr val="accent2">
              <a:lumMod val="20000"/>
              <a:lumOff val="80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6404195" y="5135003"/>
            <a:ext cx="3016455" cy="408695"/>
          </a:xfrm>
          <a:prstGeom prst="roundRect">
            <a:avLst>
              <a:gd name="adj" fmla="val 50000"/>
            </a:avLst>
          </a:prstGeom>
          <a:solidFill>
            <a:schemeClr val="accent2">
              <a:lumMod val="20000"/>
              <a:lumOff val="80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2793206" y="4998268"/>
            <a:ext cx="606571" cy="606571"/>
          </a:xfrm>
          <a:prstGeom prst="ellipse">
            <a:avLst/>
          </a:prstGeom>
          <a:solidFill>
            <a:schemeClr val="accent1"/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>
            <a:off x="6241157" y="4998268"/>
            <a:ext cx="606571" cy="606571"/>
          </a:xfrm>
          <a:prstGeom prst="ellipse">
            <a:avLst/>
          </a:prstGeom>
          <a:solidFill>
            <a:schemeClr val="accent1"/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>
            <a:off x="3635025" y="5185926"/>
            <a:ext cx="1858214" cy="30684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036661">
                    <a:alpha val="100000"/>
                  </a:srgbClr>
                </a:solidFill>
                <a:latin typeface="OPPOSans R" panose="00020600040101010101"/>
                <a:ea typeface="OPPOSans R" panose="00020600040101010101"/>
                <a:cs typeface="OPPOSans R" panose="00020600040101010101"/>
              </a:rPr>
              <a:t>汇报人：   </a:t>
            </a:r>
            <a:endParaRPr kumimoji="1" lang="zh-CN" altLang="en-US"/>
          </a:p>
        </p:txBody>
      </p:sp>
      <p:sp>
        <p:nvSpPr>
          <p:cNvPr id="21" name="标题 1"/>
          <p:cNvSpPr txBox="1"/>
          <p:nvPr/>
        </p:nvSpPr>
        <p:spPr>
          <a:xfrm>
            <a:off x="7084374" y="5219678"/>
            <a:ext cx="1943650" cy="23934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036661">
                    <a:alpha val="100000"/>
                  </a:srgbClr>
                </a:solidFill>
                <a:latin typeface="OPPOSans R" panose="00020600040101010101"/>
                <a:ea typeface="OPPOSans R" panose="00020600040101010101"/>
                <a:cs typeface="OPPOSans R" panose="00020600040101010101"/>
              </a:rPr>
              <a:t>汇报时间：</a:t>
            </a:r>
            <a:endParaRPr kumimoji="1" lang="zh-CN" altLang="en-US"/>
          </a:p>
        </p:txBody>
      </p:sp>
      <p:sp>
        <p:nvSpPr>
          <p:cNvPr id="22" name="标题 1"/>
          <p:cNvSpPr txBox="1"/>
          <p:nvPr/>
        </p:nvSpPr>
        <p:spPr>
          <a:xfrm flipH="1" flipV="1">
            <a:off x="2931405" y="5136467"/>
            <a:ext cx="330173" cy="330173"/>
          </a:xfrm>
          <a:custGeom>
            <a:avLst/>
            <a:gdLst>
              <a:gd name="connsiteX0" fmla="*/ 311954 w 744004"/>
              <a:gd name="connsiteY0" fmla="*/ 337123 h 720001"/>
              <a:gd name="connsiteX1" fmla="*/ 168770 w 744004"/>
              <a:gd name="connsiteY1" fmla="*/ 337123 h 720001"/>
              <a:gd name="connsiteX2" fmla="*/ 49673 w 744004"/>
              <a:gd name="connsiteY2" fmla="*/ 287618 h 720001"/>
              <a:gd name="connsiteX3" fmla="*/ 167 w 744004"/>
              <a:gd name="connsiteY3" fmla="*/ 168520 h 720001"/>
              <a:gd name="connsiteX4" fmla="*/ 49590 w 744004"/>
              <a:gd name="connsiteY4" fmla="*/ 49507 h 720001"/>
              <a:gd name="connsiteX5" fmla="*/ 168687 w 744004"/>
              <a:gd name="connsiteY5" fmla="*/ 0 h 720001"/>
              <a:gd name="connsiteX6" fmla="*/ 287784 w 744004"/>
              <a:gd name="connsiteY6" fmla="*/ 49507 h 720001"/>
              <a:gd name="connsiteX7" fmla="*/ 337290 w 744004"/>
              <a:gd name="connsiteY7" fmla="*/ 168604 h 720001"/>
              <a:gd name="connsiteX8" fmla="*/ 337290 w 744004"/>
              <a:gd name="connsiteY8" fmla="*/ 311787 h 720001"/>
              <a:gd name="connsiteX9" fmla="*/ 311954 w 744004"/>
              <a:gd name="connsiteY9" fmla="*/ 337123 h 720001"/>
              <a:gd name="connsiteX10" fmla="*/ 575401 w 744004"/>
              <a:gd name="connsiteY10" fmla="*/ 337207 h 720001"/>
              <a:gd name="connsiteX11" fmla="*/ 432218 w 744004"/>
              <a:gd name="connsiteY11" fmla="*/ 337207 h 720001"/>
              <a:gd name="connsiteX12" fmla="*/ 406882 w 744004"/>
              <a:gd name="connsiteY12" fmla="*/ 311870 h 720001"/>
              <a:gd name="connsiteX13" fmla="*/ 406882 w 744004"/>
              <a:gd name="connsiteY13" fmla="*/ 168687 h 720001"/>
              <a:gd name="connsiteX14" fmla="*/ 456387 w 744004"/>
              <a:gd name="connsiteY14" fmla="*/ 49590 h 720001"/>
              <a:gd name="connsiteX15" fmla="*/ 575401 w 744004"/>
              <a:gd name="connsiteY15" fmla="*/ 0 h 720001"/>
              <a:gd name="connsiteX16" fmla="*/ 694498 w 744004"/>
              <a:gd name="connsiteY16" fmla="*/ 49507 h 720001"/>
              <a:gd name="connsiteX17" fmla="*/ 744004 w 744004"/>
              <a:gd name="connsiteY17" fmla="*/ 168604 h 720001"/>
              <a:gd name="connsiteX18" fmla="*/ 694498 w 744004"/>
              <a:gd name="connsiteY18" fmla="*/ 287701 h 720001"/>
              <a:gd name="connsiteX19" fmla="*/ 575401 w 744004"/>
              <a:gd name="connsiteY19" fmla="*/ 337207 h 720001"/>
              <a:gd name="connsiteX20" fmla="*/ 168604 w 744004"/>
              <a:gd name="connsiteY20" fmla="*/ 720001 h 720001"/>
              <a:gd name="connsiteX21" fmla="*/ 49507 w 744004"/>
              <a:gd name="connsiteY21" fmla="*/ 670495 h 720001"/>
              <a:gd name="connsiteX22" fmla="*/ 0 w 744004"/>
              <a:gd name="connsiteY22" fmla="*/ 551398 h 720001"/>
              <a:gd name="connsiteX23" fmla="*/ 49507 w 744004"/>
              <a:gd name="connsiteY23" fmla="*/ 432301 h 720001"/>
              <a:gd name="connsiteX24" fmla="*/ 168687 w 744004"/>
              <a:gd name="connsiteY24" fmla="*/ 382879 h 720001"/>
              <a:gd name="connsiteX25" fmla="*/ 311871 w 744004"/>
              <a:gd name="connsiteY25" fmla="*/ 382879 h 720001"/>
              <a:gd name="connsiteX26" fmla="*/ 337207 w 744004"/>
              <a:gd name="connsiteY26" fmla="*/ 408215 h 720001"/>
              <a:gd name="connsiteX27" fmla="*/ 337207 w 744004"/>
              <a:gd name="connsiteY27" fmla="*/ 551398 h 720001"/>
              <a:gd name="connsiteX28" fmla="*/ 287701 w 744004"/>
              <a:gd name="connsiteY28" fmla="*/ 670495 h 720001"/>
              <a:gd name="connsiteX29" fmla="*/ 168604 w 744004"/>
              <a:gd name="connsiteY29" fmla="*/ 720001 h 720001"/>
              <a:gd name="connsiteX30" fmla="*/ 575401 w 744004"/>
              <a:gd name="connsiteY30" fmla="*/ 720001 h 720001"/>
              <a:gd name="connsiteX31" fmla="*/ 456304 w 744004"/>
              <a:gd name="connsiteY31" fmla="*/ 670495 h 720001"/>
              <a:gd name="connsiteX32" fmla="*/ 406798 w 744004"/>
              <a:gd name="connsiteY32" fmla="*/ 551398 h 720001"/>
              <a:gd name="connsiteX33" fmla="*/ 406798 w 744004"/>
              <a:gd name="connsiteY33" fmla="*/ 408215 h 720001"/>
              <a:gd name="connsiteX34" fmla="*/ 432218 w 744004"/>
              <a:gd name="connsiteY34" fmla="*/ 382879 h 720001"/>
              <a:gd name="connsiteX35" fmla="*/ 575401 w 744004"/>
              <a:gd name="connsiteY35" fmla="*/ 382879 h 720001"/>
              <a:gd name="connsiteX36" fmla="*/ 694498 w 744004"/>
              <a:gd name="connsiteY36" fmla="*/ 432385 h 720001"/>
              <a:gd name="connsiteX37" fmla="*/ 744004 w 744004"/>
              <a:gd name="connsiteY37" fmla="*/ 551398 h 720001"/>
              <a:gd name="connsiteX38" fmla="*/ 694498 w 744004"/>
              <a:gd name="connsiteY38" fmla="*/ 670495 h 720001"/>
              <a:gd name="connsiteX39" fmla="*/ 575401 w 744004"/>
              <a:gd name="connsiteY39" fmla="*/ 720001 h 720001"/>
            </a:gdLst>
            <a:ahLst/>
            <a:cxnLst/>
            <a:rect l="l" t="t" r="r" b="b"/>
            <a:pathLst>
              <a:path w="744004" h="720001">
                <a:moveTo>
                  <a:pt x="311954" y="337123"/>
                </a:moveTo>
                <a:lnTo>
                  <a:pt x="168770" y="337123"/>
                </a:lnTo>
                <a:cubicBezTo>
                  <a:pt x="123932" y="337123"/>
                  <a:pt x="81594" y="319538"/>
                  <a:pt x="49673" y="287618"/>
                </a:cubicBezTo>
                <a:cubicBezTo>
                  <a:pt x="17753" y="255697"/>
                  <a:pt x="167" y="213442"/>
                  <a:pt x="167" y="168520"/>
                </a:cubicBezTo>
                <a:cubicBezTo>
                  <a:pt x="167" y="123598"/>
                  <a:pt x="17669" y="81427"/>
                  <a:pt x="49590" y="49507"/>
                </a:cubicBezTo>
                <a:cubicBezTo>
                  <a:pt x="81510" y="17586"/>
                  <a:pt x="123848" y="0"/>
                  <a:pt x="168687" y="0"/>
                </a:cubicBezTo>
                <a:cubicBezTo>
                  <a:pt x="213526" y="0"/>
                  <a:pt x="255864" y="17586"/>
                  <a:pt x="287784" y="49507"/>
                </a:cubicBezTo>
                <a:cubicBezTo>
                  <a:pt x="319705" y="81427"/>
                  <a:pt x="337290" y="123682"/>
                  <a:pt x="337290" y="168604"/>
                </a:cubicBezTo>
                <a:lnTo>
                  <a:pt x="337290" y="311787"/>
                </a:lnTo>
                <a:cubicBezTo>
                  <a:pt x="337290" y="325789"/>
                  <a:pt x="325956" y="337123"/>
                  <a:pt x="311954" y="337123"/>
                </a:cubicBezTo>
                <a:close/>
                <a:moveTo>
                  <a:pt x="575401" y="337207"/>
                </a:moveTo>
                <a:lnTo>
                  <a:pt x="432218" y="337207"/>
                </a:lnTo>
                <a:cubicBezTo>
                  <a:pt x="418216" y="337207"/>
                  <a:pt x="406882" y="325872"/>
                  <a:pt x="406882" y="311870"/>
                </a:cubicBezTo>
                <a:lnTo>
                  <a:pt x="406882" y="168687"/>
                </a:lnTo>
                <a:cubicBezTo>
                  <a:pt x="406882" y="123849"/>
                  <a:pt x="424467" y="81510"/>
                  <a:pt x="456387" y="49590"/>
                </a:cubicBezTo>
                <a:cubicBezTo>
                  <a:pt x="488308" y="17669"/>
                  <a:pt x="530563" y="0"/>
                  <a:pt x="575401" y="0"/>
                </a:cubicBezTo>
                <a:cubicBezTo>
                  <a:pt x="620240" y="0"/>
                  <a:pt x="662578" y="17586"/>
                  <a:pt x="694498" y="49507"/>
                </a:cubicBezTo>
                <a:cubicBezTo>
                  <a:pt x="726419" y="81427"/>
                  <a:pt x="744004" y="123765"/>
                  <a:pt x="744004" y="168604"/>
                </a:cubicBezTo>
                <a:cubicBezTo>
                  <a:pt x="744004" y="213442"/>
                  <a:pt x="726419" y="255780"/>
                  <a:pt x="694498" y="287701"/>
                </a:cubicBezTo>
                <a:cubicBezTo>
                  <a:pt x="662578" y="319621"/>
                  <a:pt x="620323" y="337207"/>
                  <a:pt x="575401" y="337207"/>
                </a:cubicBezTo>
                <a:close/>
                <a:moveTo>
                  <a:pt x="168604" y="720001"/>
                </a:moveTo>
                <a:cubicBezTo>
                  <a:pt x="123682" y="720001"/>
                  <a:pt x="81427" y="702416"/>
                  <a:pt x="49507" y="670495"/>
                </a:cubicBezTo>
                <a:cubicBezTo>
                  <a:pt x="17586" y="638575"/>
                  <a:pt x="0" y="596320"/>
                  <a:pt x="0" y="551398"/>
                </a:cubicBezTo>
                <a:cubicBezTo>
                  <a:pt x="0" y="506476"/>
                  <a:pt x="17586" y="464221"/>
                  <a:pt x="49507" y="432301"/>
                </a:cubicBezTo>
                <a:cubicBezTo>
                  <a:pt x="81510" y="400464"/>
                  <a:pt x="123848" y="382879"/>
                  <a:pt x="168687" y="382879"/>
                </a:cubicBezTo>
                <a:lnTo>
                  <a:pt x="311871" y="382879"/>
                </a:lnTo>
                <a:cubicBezTo>
                  <a:pt x="325872" y="382879"/>
                  <a:pt x="337207" y="394297"/>
                  <a:pt x="337207" y="408215"/>
                </a:cubicBezTo>
                <a:lnTo>
                  <a:pt x="337207" y="551398"/>
                </a:lnTo>
                <a:cubicBezTo>
                  <a:pt x="337207" y="596237"/>
                  <a:pt x="319621" y="638575"/>
                  <a:pt x="287701" y="670495"/>
                </a:cubicBezTo>
                <a:cubicBezTo>
                  <a:pt x="255781" y="702416"/>
                  <a:pt x="213526" y="720001"/>
                  <a:pt x="168604" y="720001"/>
                </a:cubicBezTo>
                <a:close/>
                <a:moveTo>
                  <a:pt x="575401" y="720001"/>
                </a:moveTo>
                <a:cubicBezTo>
                  <a:pt x="530563" y="720001"/>
                  <a:pt x="488224" y="702416"/>
                  <a:pt x="456304" y="670495"/>
                </a:cubicBezTo>
                <a:cubicBezTo>
                  <a:pt x="424383" y="638575"/>
                  <a:pt x="406798" y="596320"/>
                  <a:pt x="406798" y="551398"/>
                </a:cubicBezTo>
                <a:lnTo>
                  <a:pt x="406798" y="408215"/>
                </a:lnTo>
                <a:cubicBezTo>
                  <a:pt x="406882" y="394213"/>
                  <a:pt x="418216" y="382879"/>
                  <a:pt x="432218" y="382879"/>
                </a:cubicBezTo>
                <a:lnTo>
                  <a:pt x="575401" y="382879"/>
                </a:lnTo>
                <a:cubicBezTo>
                  <a:pt x="620240" y="382879"/>
                  <a:pt x="662578" y="400464"/>
                  <a:pt x="694498" y="432385"/>
                </a:cubicBezTo>
                <a:cubicBezTo>
                  <a:pt x="726419" y="464305"/>
                  <a:pt x="744004" y="506560"/>
                  <a:pt x="744004" y="551398"/>
                </a:cubicBezTo>
                <a:cubicBezTo>
                  <a:pt x="744004" y="596237"/>
                  <a:pt x="726419" y="638575"/>
                  <a:pt x="694498" y="670495"/>
                </a:cubicBezTo>
                <a:cubicBezTo>
                  <a:pt x="662578" y="702416"/>
                  <a:pt x="620323" y="720001"/>
                  <a:pt x="575401" y="720001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3" name="标题 1"/>
          <p:cNvSpPr txBox="1"/>
          <p:nvPr/>
        </p:nvSpPr>
        <p:spPr>
          <a:xfrm>
            <a:off x="6379356" y="5136467"/>
            <a:ext cx="330173" cy="330173"/>
          </a:xfrm>
          <a:custGeom>
            <a:avLst/>
            <a:gdLst>
              <a:gd name="connsiteX0" fmla="*/ 438553 w 720000"/>
              <a:gd name="connsiteY0" fmla="*/ 189601 h 720000"/>
              <a:gd name="connsiteX1" fmla="*/ 503636 w 720000"/>
              <a:gd name="connsiteY1" fmla="*/ 216365 h 720000"/>
              <a:gd name="connsiteX2" fmla="*/ 503636 w 720000"/>
              <a:gd name="connsiteY2" fmla="*/ 346445 h 720000"/>
              <a:gd name="connsiteX3" fmla="*/ 362260 w 720000"/>
              <a:gd name="connsiteY3" fmla="*/ 487907 h 720000"/>
              <a:gd name="connsiteX4" fmla="*/ 191861 w 720000"/>
              <a:gd name="connsiteY4" fmla="*/ 528226 h 720000"/>
              <a:gd name="connsiteX5" fmla="*/ 232180 w 720000"/>
              <a:gd name="connsiteY5" fmla="*/ 357827 h 720000"/>
              <a:gd name="connsiteX6" fmla="*/ 373556 w 720000"/>
              <a:gd name="connsiteY6" fmla="*/ 216452 h 720000"/>
              <a:gd name="connsiteX7" fmla="*/ 438553 w 720000"/>
              <a:gd name="connsiteY7" fmla="*/ 189601 h 720000"/>
              <a:gd name="connsiteX8" fmla="*/ 438553 w 720000"/>
              <a:gd name="connsiteY8" fmla="*/ 141636 h 720000"/>
              <a:gd name="connsiteX9" fmla="*/ 339581 w 720000"/>
              <a:gd name="connsiteY9" fmla="*/ 182476 h 720000"/>
              <a:gd name="connsiteX10" fmla="*/ 198205 w 720000"/>
              <a:gd name="connsiteY10" fmla="*/ 323852 h 720000"/>
              <a:gd name="connsiteX11" fmla="*/ 141637 w 720000"/>
              <a:gd name="connsiteY11" fmla="*/ 578364 h 720000"/>
              <a:gd name="connsiteX12" fmla="*/ 396149 w 720000"/>
              <a:gd name="connsiteY12" fmla="*/ 521796 h 720000"/>
              <a:gd name="connsiteX13" fmla="*/ 537524 w 720000"/>
              <a:gd name="connsiteY13" fmla="*/ 380420 h 720000"/>
              <a:gd name="connsiteX14" fmla="*/ 537524 w 720000"/>
              <a:gd name="connsiteY14" fmla="*/ 182476 h 720000"/>
              <a:gd name="connsiteX15" fmla="*/ 438553 w 720000"/>
              <a:gd name="connsiteY15" fmla="*/ 141636 h 720000"/>
              <a:gd name="connsiteX16" fmla="*/ 120000 w 720000"/>
              <a:gd name="connsiteY16" fmla="*/ 0 h 720000"/>
              <a:gd name="connsiteX17" fmla="*/ 600000 w 720000"/>
              <a:gd name="connsiteY17" fmla="*/ 0 h 720000"/>
              <a:gd name="connsiteX18" fmla="*/ 720000 w 720000"/>
              <a:gd name="connsiteY18" fmla="*/ 120000 h 720000"/>
              <a:gd name="connsiteX19" fmla="*/ 720000 w 720000"/>
              <a:gd name="connsiteY19" fmla="*/ 600000 h 720000"/>
              <a:gd name="connsiteX20" fmla="*/ 600000 w 720000"/>
              <a:gd name="connsiteY20" fmla="*/ 720000 h 720000"/>
              <a:gd name="connsiteX21" fmla="*/ 120000 w 720000"/>
              <a:gd name="connsiteY21" fmla="*/ 720000 h 720000"/>
              <a:gd name="connsiteX22" fmla="*/ 0 w 720000"/>
              <a:gd name="connsiteY22" fmla="*/ 600000 h 720000"/>
              <a:gd name="connsiteX23" fmla="*/ 0 w 720000"/>
              <a:gd name="connsiteY23" fmla="*/ 120000 h 720000"/>
              <a:gd name="connsiteX24" fmla="*/ 120000 w 720000"/>
              <a:gd name="connsiteY24" fmla="*/ 0 h 720000"/>
            </a:gdLst>
            <a:ahLst/>
            <a:cxnLst/>
            <a:rect l="l" t="t" r="r" b="b"/>
            <a:pathLst>
              <a:path w="720000" h="720000">
                <a:moveTo>
                  <a:pt x="438553" y="189601"/>
                </a:moveTo>
                <a:cubicBezTo>
                  <a:pt x="463230" y="189601"/>
                  <a:pt x="486344" y="199073"/>
                  <a:pt x="503636" y="216365"/>
                </a:cubicBezTo>
                <a:cubicBezTo>
                  <a:pt x="539523" y="252252"/>
                  <a:pt x="539523" y="310557"/>
                  <a:pt x="503636" y="346445"/>
                </a:cubicBezTo>
                <a:lnTo>
                  <a:pt x="362260" y="487907"/>
                </a:lnTo>
                <a:cubicBezTo>
                  <a:pt x="342622" y="507545"/>
                  <a:pt x="266503" y="522665"/>
                  <a:pt x="191861" y="528226"/>
                </a:cubicBezTo>
                <a:cubicBezTo>
                  <a:pt x="197336" y="453584"/>
                  <a:pt x="212456" y="377465"/>
                  <a:pt x="232180" y="357827"/>
                </a:cubicBezTo>
                <a:lnTo>
                  <a:pt x="373556" y="216452"/>
                </a:lnTo>
                <a:cubicBezTo>
                  <a:pt x="390761" y="199073"/>
                  <a:pt x="413875" y="189601"/>
                  <a:pt x="438553" y="189601"/>
                </a:cubicBezTo>
                <a:close/>
                <a:moveTo>
                  <a:pt x="438553" y="141636"/>
                </a:moveTo>
                <a:cubicBezTo>
                  <a:pt x="402666" y="141636"/>
                  <a:pt x="366778" y="155278"/>
                  <a:pt x="339581" y="182476"/>
                </a:cubicBezTo>
                <a:lnTo>
                  <a:pt x="198205" y="323852"/>
                </a:lnTo>
                <a:cubicBezTo>
                  <a:pt x="143723" y="378335"/>
                  <a:pt x="141637" y="578364"/>
                  <a:pt x="141637" y="578364"/>
                </a:cubicBezTo>
                <a:cubicBezTo>
                  <a:pt x="141637" y="578364"/>
                  <a:pt x="341753" y="576278"/>
                  <a:pt x="396149" y="521796"/>
                </a:cubicBezTo>
                <a:lnTo>
                  <a:pt x="537524" y="380420"/>
                </a:lnTo>
                <a:cubicBezTo>
                  <a:pt x="592007" y="325938"/>
                  <a:pt x="592007" y="236872"/>
                  <a:pt x="537524" y="182476"/>
                </a:cubicBezTo>
                <a:cubicBezTo>
                  <a:pt x="510327" y="155191"/>
                  <a:pt x="474440" y="141636"/>
                  <a:pt x="438553" y="141636"/>
                </a:cubicBezTo>
                <a:close/>
                <a:moveTo>
                  <a:pt x="120000" y="0"/>
                </a:moveTo>
                <a:lnTo>
                  <a:pt x="600000" y="0"/>
                </a:lnTo>
                <a:cubicBezTo>
                  <a:pt x="666040" y="0"/>
                  <a:pt x="720000" y="54048"/>
                  <a:pt x="720000" y="120000"/>
                </a:cubicBezTo>
                <a:lnTo>
                  <a:pt x="720000" y="600000"/>
                </a:lnTo>
                <a:cubicBezTo>
                  <a:pt x="720000" y="666039"/>
                  <a:pt x="666040" y="720000"/>
                  <a:pt x="600000" y="720000"/>
                </a:cubicBezTo>
                <a:lnTo>
                  <a:pt x="120000" y="720000"/>
                </a:lnTo>
                <a:cubicBezTo>
                  <a:pt x="53961" y="720000"/>
                  <a:pt x="0" y="666039"/>
                  <a:pt x="0" y="600000"/>
                </a:cubicBezTo>
                <a:lnTo>
                  <a:pt x="0" y="120000"/>
                </a:lnTo>
                <a:cubicBezTo>
                  <a:pt x="0" y="53961"/>
                  <a:pt x="53961" y="0"/>
                  <a:pt x="120000" y="0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4" name="标题 1"/>
          <p:cNvSpPr txBox="1"/>
          <p:nvPr/>
        </p:nvSpPr>
        <p:spPr>
          <a:xfrm>
            <a:off x="2782888" y="4424434"/>
            <a:ext cx="6624000" cy="74302"/>
          </a:xfrm>
          <a:prstGeom prst="rect">
            <a:avLst/>
          </a:prstGeom>
          <a:solidFill>
            <a:schemeClr val="accent1"/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5" name="标题 1"/>
          <p:cNvSpPr txBox="1"/>
          <p:nvPr/>
        </p:nvSpPr>
        <p:spPr>
          <a:xfrm>
            <a:off x="623888" y="5892800"/>
            <a:ext cx="760518" cy="760518"/>
          </a:xfrm>
          <a:prstGeom prst="plus">
            <a:avLst>
              <a:gd name="adj" fmla="val 37854"/>
            </a:avLst>
          </a:prstGeom>
          <a:solidFill>
            <a:schemeClr val="accent1">
              <a:alpha val="35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6" name="标题 1"/>
          <p:cNvSpPr txBox="1"/>
          <p:nvPr/>
        </p:nvSpPr>
        <p:spPr>
          <a:xfrm>
            <a:off x="11039822" y="6125028"/>
            <a:ext cx="528289" cy="528289"/>
          </a:xfrm>
          <a:prstGeom prst="plus">
            <a:avLst>
              <a:gd name="adj" fmla="val 37854"/>
            </a:avLst>
          </a:prstGeom>
          <a:solidFill>
            <a:schemeClr val="accent1">
              <a:alpha val="35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3980420" y="-19050"/>
            <a:ext cx="5219268" cy="1347465"/>
          </a:xfrm>
          <a:custGeom>
            <a:avLst/>
            <a:gdLst>
              <a:gd name="connsiteX0" fmla="*/ 0 w 5219268"/>
              <a:gd name="connsiteY0" fmla="*/ 0 h 1347465"/>
              <a:gd name="connsiteX1" fmla="*/ 5219268 w 5219268"/>
              <a:gd name="connsiteY1" fmla="*/ 0 h 1347465"/>
              <a:gd name="connsiteX2" fmla="*/ 5084381 w 5219268"/>
              <a:gd name="connsiteY2" fmla="*/ 180382 h 1347465"/>
              <a:gd name="connsiteX3" fmla="*/ 2609634 w 5219268"/>
              <a:gd name="connsiteY3" fmla="*/ 1347465 h 1347465"/>
              <a:gd name="connsiteX4" fmla="*/ 134888 w 5219268"/>
              <a:gd name="connsiteY4" fmla="*/ 180382 h 1347465"/>
            </a:gdLst>
            <a:ahLst/>
            <a:cxnLst/>
            <a:rect l="l" t="t" r="r" b="b"/>
            <a:pathLst>
              <a:path w="5219268" h="1347465">
                <a:moveTo>
                  <a:pt x="0" y="0"/>
                </a:moveTo>
                <a:lnTo>
                  <a:pt x="5219268" y="0"/>
                </a:lnTo>
                <a:lnTo>
                  <a:pt x="5084381" y="180382"/>
                </a:lnTo>
                <a:cubicBezTo>
                  <a:pt x="4496153" y="893149"/>
                  <a:pt x="3605949" y="1347465"/>
                  <a:pt x="2609634" y="1347465"/>
                </a:cubicBezTo>
                <a:cubicBezTo>
                  <a:pt x="1613319" y="1347465"/>
                  <a:pt x="723115" y="893149"/>
                  <a:pt x="134888" y="180382"/>
                </a:cubicBezTo>
                <a:close/>
              </a:path>
            </a:pathLst>
          </a:custGeom>
          <a:solidFill>
            <a:schemeClr val="bg1"/>
          </a:solidFill>
          <a:ln w="25400" cap="sq">
            <a:solidFill>
              <a:schemeClr val="accent1">
                <a:alpha val="45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9646180" y="1"/>
            <a:ext cx="2545821" cy="2536939"/>
          </a:xfrm>
          <a:custGeom>
            <a:avLst/>
            <a:gdLst>
              <a:gd name="connsiteX0" fmla="*/ 26458 w 2545821"/>
              <a:gd name="connsiteY0" fmla="*/ 0 h 2536939"/>
              <a:gd name="connsiteX1" fmla="*/ 1411180 w 2545821"/>
              <a:gd name="connsiteY1" fmla="*/ 0 h 2536939"/>
              <a:gd name="connsiteX2" fmla="*/ 1364518 w 2545821"/>
              <a:gd name="connsiteY2" fmla="*/ 150323 h 2536939"/>
              <a:gd name="connsiteX3" fmla="*/ 1346938 w 2545821"/>
              <a:gd name="connsiteY3" fmla="*/ 324709 h 2536939"/>
              <a:gd name="connsiteX4" fmla="*/ 2212230 w 2545821"/>
              <a:gd name="connsiteY4" fmla="*/ 1190001 h 2536939"/>
              <a:gd name="connsiteX5" fmla="*/ 2469542 w 2545821"/>
              <a:gd name="connsiteY5" fmla="*/ 1151099 h 2536939"/>
              <a:gd name="connsiteX6" fmla="*/ 2545821 w 2545821"/>
              <a:gd name="connsiteY6" fmla="*/ 1123181 h 2536939"/>
              <a:gd name="connsiteX7" fmla="*/ 2545821 w 2545821"/>
              <a:gd name="connsiteY7" fmla="*/ 2509126 h 2536939"/>
              <a:gd name="connsiteX8" fmla="*/ 2438418 w 2545821"/>
              <a:gd name="connsiteY8" fmla="*/ 2525518 h 2536939"/>
              <a:gd name="connsiteX9" fmla="*/ 2212230 w 2545821"/>
              <a:gd name="connsiteY9" fmla="*/ 2536939 h 2536939"/>
              <a:gd name="connsiteX10" fmla="*/ 0 w 2545821"/>
              <a:gd name="connsiteY10" fmla="*/ 324709 h 2536939"/>
              <a:gd name="connsiteX11" fmla="*/ 11422 w 2545821"/>
              <a:gd name="connsiteY11" fmla="*/ 98522 h 2536939"/>
            </a:gdLst>
            <a:ahLst/>
            <a:cxnLst/>
            <a:rect l="l" t="t" r="r" b="b"/>
            <a:pathLst>
              <a:path w="2545821" h="2536939">
                <a:moveTo>
                  <a:pt x="26458" y="0"/>
                </a:moveTo>
                <a:lnTo>
                  <a:pt x="1411180" y="0"/>
                </a:lnTo>
                <a:lnTo>
                  <a:pt x="1364518" y="150323"/>
                </a:lnTo>
                <a:cubicBezTo>
                  <a:pt x="1352991" y="206651"/>
                  <a:pt x="1346938" y="264973"/>
                  <a:pt x="1346938" y="324709"/>
                </a:cubicBezTo>
                <a:cubicBezTo>
                  <a:pt x="1346938" y="802597"/>
                  <a:pt x="1734342" y="1190001"/>
                  <a:pt x="2212230" y="1190001"/>
                </a:cubicBezTo>
                <a:cubicBezTo>
                  <a:pt x="2301834" y="1190001"/>
                  <a:pt x="2388257" y="1176381"/>
                  <a:pt x="2469542" y="1151099"/>
                </a:cubicBezTo>
                <a:lnTo>
                  <a:pt x="2545821" y="1123181"/>
                </a:lnTo>
                <a:lnTo>
                  <a:pt x="2545821" y="2509126"/>
                </a:lnTo>
                <a:lnTo>
                  <a:pt x="2438418" y="2525518"/>
                </a:lnTo>
                <a:cubicBezTo>
                  <a:pt x="2364049" y="2533070"/>
                  <a:pt x="2288591" y="2536939"/>
                  <a:pt x="2212230" y="2536939"/>
                </a:cubicBezTo>
                <a:cubicBezTo>
                  <a:pt x="990449" y="2536939"/>
                  <a:pt x="0" y="1546490"/>
                  <a:pt x="0" y="324709"/>
                </a:cubicBezTo>
                <a:cubicBezTo>
                  <a:pt x="0" y="248348"/>
                  <a:pt x="3869" y="172890"/>
                  <a:pt x="11422" y="98522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90000">
                <a:schemeClr val="accent1"/>
              </a:gs>
            </a:gsLst>
            <a:lin ang="13500000" scaled="0"/>
          </a:gradFill>
          <a:ln w="19050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 rot="7611207">
            <a:off x="9938371" y="5312228"/>
            <a:ext cx="1665612" cy="1665612"/>
          </a:xfrm>
          <a:custGeom>
            <a:avLst/>
            <a:gdLst>
              <a:gd name="connsiteX0" fmla="*/ 190172 w 1665612"/>
              <a:gd name="connsiteY0" fmla="*/ 1362548 h 1665612"/>
              <a:gd name="connsiteX1" fmla="*/ 0 w 1665612"/>
              <a:gd name="connsiteY1" fmla="*/ 832806 h 1665612"/>
              <a:gd name="connsiteX2" fmla="*/ 832806 w 1665612"/>
              <a:gd name="connsiteY2" fmla="*/ 0 h 1665612"/>
              <a:gd name="connsiteX3" fmla="*/ 1000646 w 1665612"/>
              <a:gd name="connsiteY3" fmla="*/ 16920 h 1665612"/>
              <a:gd name="connsiteX4" fmla="*/ 1146120 w 1665612"/>
              <a:gd name="connsiteY4" fmla="*/ 62077 h 1665612"/>
              <a:gd name="connsiteX5" fmla="*/ 1661408 w 1665612"/>
              <a:gd name="connsiteY5" fmla="*/ 749539 h 1665612"/>
              <a:gd name="connsiteX6" fmla="*/ 1665612 w 1665612"/>
              <a:gd name="connsiteY6" fmla="*/ 832806 h 1665612"/>
              <a:gd name="connsiteX7" fmla="*/ 832806 w 1665612"/>
              <a:gd name="connsiteY7" fmla="*/ 1665612 h 1665612"/>
              <a:gd name="connsiteX8" fmla="*/ 190172 w 1665612"/>
              <a:gd name="connsiteY8" fmla="*/ 1362548 h 1665612"/>
            </a:gdLst>
            <a:ahLst/>
            <a:cxnLst/>
            <a:rect l="l" t="t" r="r" b="b"/>
            <a:pathLst>
              <a:path w="1665612" h="1665612">
                <a:moveTo>
                  <a:pt x="190172" y="1362548"/>
                </a:moveTo>
                <a:cubicBezTo>
                  <a:pt x="71368" y="1218590"/>
                  <a:pt x="0" y="1034033"/>
                  <a:pt x="0" y="832806"/>
                </a:cubicBezTo>
                <a:cubicBezTo>
                  <a:pt x="0" y="372860"/>
                  <a:pt x="372860" y="0"/>
                  <a:pt x="832806" y="0"/>
                </a:cubicBezTo>
                <a:cubicBezTo>
                  <a:pt x="890299" y="0"/>
                  <a:pt x="946432" y="5826"/>
                  <a:pt x="1000646" y="16920"/>
                </a:cubicBezTo>
                <a:lnTo>
                  <a:pt x="1146120" y="62077"/>
                </a:lnTo>
                <a:lnTo>
                  <a:pt x="1661408" y="749539"/>
                </a:lnTo>
                <a:lnTo>
                  <a:pt x="1665612" y="832806"/>
                </a:lnTo>
                <a:cubicBezTo>
                  <a:pt x="1665612" y="1292752"/>
                  <a:pt x="1292752" y="1665612"/>
                  <a:pt x="832806" y="1665612"/>
                </a:cubicBezTo>
                <a:cubicBezTo>
                  <a:pt x="574086" y="1665612"/>
                  <a:pt x="342921" y="1547636"/>
                  <a:pt x="190172" y="1362548"/>
                </a:cubicBezTo>
                <a:close/>
              </a:path>
            </a:pathLst>
          </a:custGeom>
          <a:gradFill>
            <a:gsLst>
              <a:gs pos="0">
                <a:schemeClr val="accent2">
                  <a:lumMod val="20000"/>
                  <a:lumOff val="80000"/>
                </a:schemeClr>
              </a:gs>
              <a:gs pos="90000">
                <a:schemeClr val="accent2"/>
              </a:gs>
            </a:gsLst>
            <a:lin ang="13500000" scaled="0"/>
          </a:gra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1" y="2521952"/>
            <a:ext cx="2358569" cy="4336048"/>
          </a:xfrm>
          <a:custGeom>
            <a:avLst/>
            <a:gdLst>
              <a:gd name="connsiteX0" fmla="*/ 101597 w 2358569"/>
              <a:gd name="connsiteY0" fmla="*/ 0 h 4336048"/>
              <a:gd name="connsiteX1" fmla="*/ 2358569 w 2358569"/>
              <a:gd name="connsiteY1" fmla="*/ 2256972 h 4336048"/>
              <a:gd name="connsiteX2" fmla="*/ 1177404 w 2358569"/>
              <a:gd name="connsiteY2" fmla="*/ 4241540 h 4336048"/>
              <a:gd name="connsiteX3" fmla="*/ 981217 w 2358569"/>
              <a:gd name="connsiteY3" fmla="*/ 4336048 h 4336048"/>
              <a:gd name="connsiteX4" fmla="*/ 0 w 2358569"/>
              <a:gd name="connsiteY4" fmla="*/ 4336048 h 4336048"/>
              <a:gd name="connsiteX5" fmla="*/ 0 w 2358569"/>
              <a:gd name="connsiteY5" fmla="*/ 5130 h 4336048"/>
            </a:gdLst>
            <a:ahLst/>
            <a:cxnLst/>
            <a:rect l="l" t="t" r="r" b="b"/>
            <a:pathLst>
              <a:path w="2358569" h="4336048">
                <a:moveTo>
                  <a:pt x="101597" y="0"/>
                </a:moveTo>
                <a:cubicBezTo>
                  <a:pt x="1348088" y="0"/>
                  <a:pt x="2358569" y="1010481"/>
                  <a:pt x="2358569" y="2256972"/>
                </a:cubicBezTo>
                <a:cubicBezTo>
                  <a:pt x="2358569" y="3113935"/>
                  <a:pt x="1880959" y="3859346"/>
                  <a:pt x="1177404" y="4241540"/>
                </a:cubicBezTo>
                <a:lnTo>
                  <a:pt x="981217" y="4336048"/>
                </a:lnTo>
                <a:lnTo>
                  <a:pt x="0" y="4336048"/>
                </a:lnTo>
                <a:lnTo>
                  <a:pt x="0" y="5130"/>
                </a:lnTo>
                <a:close/>
              </a:path>
            </a:pathLst>
          </a:custGeom>
          <a:gradFill>
            <a:gsLst>
              <a:gs pos="0">
                <a:schemeClr val="accent2">
                  <a:lumMod val="20000"/>
                  <a:lumOff val="80000"/>
                </a:schemeClr>
              </a:gs>
              <a:gs pos="90000">
                <a:schemeClr val="accent2"/>
              </a:gs>
            </a:gsLst>
            <a:lin ang="13500000" scaled="0"/>
          </a:gra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2525485" y="1722997"/>
            <a:ext cx="7228116" cy="248547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6500">
                <a:ln w="12700">
                  <a:noFill/>
                </a:ln>
                <a:solidFill>
                  <a:srgbClr val="036661">
                    <a:alpha val="100000"/>
                  </a:srgbClr>
                </a:solidFill>
                <a:latin typeface="OPPOSans H" panose="00020600040101010101"/>
                <a:ea typeface="OPPOSans H" panose="00020600040101010101"/>
                <a:cs typeface="OPPOSans H" panose="00020600040101010101"/>
              </a:rPr>
              <a:t>谢谢大家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0" y="3243360"/>
            <a:ext cx="5306300" cy="3629155"/>
          </a:xfrm>
          <a:custGeom>
            <a:avLst/>
            <a:gdLst>
              <a:gd name="connsiteX0" fmla="*/ 0 w 5306300"/>
              <a:gd name="connsiteY0" fmla="*/ 0 h 3629155"/>
              <a:gd name="connsiteX1" fmla="*/ 115167 w 5306300"/>
              <a:gd name="connsiteY1" fmla="*/ 27609 h 3629155"/>
              <a:gd name="connsiteX2" fmla="*/ 1092199 w 5306300"/>
              <a:gd name="connsiteY2" fmla="*/ 720855 h 3629155"/>
              <a:gd name="connsiteX3" fmla="*/ 1917699 w 5306300"/>
              <a:gd name="connsiteY3" fmla="*/ 2818895 h 3629155"/>
              <a:gd name="connsiteX4" fmla="*/ 4551679 w 5306300"/>
              <a:gd name="connsiteY4" fmla="*/ 3108455 h 3629155"/>
              <a:gd name="connsiteX5" fmla="*/ 5171935 w 5306300"/>
              <a:gd name="connsiteY5" fmla="*/ 3470108 h 3629155"/>
              <a:gd name="connsiteX6" fmla="*/ 5306300 w 5306300"/>
              <a:gd name="connsiteY6" fmla="*/ 3629155 h 3629155"/>
              <a:gd name="connsiteX7" fmla="*/ 0 w 5306300"/>
              <a:gd name="connsiteY7" fmla="*/ 3629155 h 3629155"/>
            </a:gdLst>
            <a:ahLst/>
            <a:cxnLst/>
            <a:rect l="l" t="t" r="r" b="b"/>
            <a:pathLst>
              <a:path w="5306300" h="3629155">
                <a:moveTo>
                  <a:pt x="0" y="0"/>
                </a:moveTo>
                <a:lnTo>
                  <a:pt x="115167" y="27609"/>
                </a:lnTo>
                <a:cubicBezTo>
                  <a:pt x="425450" y="113974"/>
                  <a:pt x="810683" y="309323"/>
                  <a:pt x="1092199" y="720855"/>
                </a:cubicBezTo>
                <a:cubicBezTo>
                  <a:pt x="1413932" y="1191178"/>
                  <a:pt x="1341119" y="2245702"/>
                  <a:pt x="1917699" y="2818895"/>
                </a:cubicBezTo>
                <a:cubicBezTo>
                  <a:pt x="2494279" y="3392088"/>
                  <a:pt x="3925569" y="2968755"/>
                  <a:pt x="4551679" y="3108455"/>
                </a:cubicBezTo>
                <a:cubicBezTo>
                  <a:pt x="4786471" y="3160843"/>
                  <a:pt x="5005367" y="3301932"/>
                  <a:pt x="5171935" y="3470108"/>
                </a:cubicBezTo>
                <a:lnTo>
                  <a:pt x="5306300" y="3629155"/>
                </a:lnTo>
                <a:lnTo>
                  <a:pt x="0" y="3629155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90000">
                <a:schemeClr val="accent1"/>
              </a:gs>
            </a:gsLst>
            <a:lin ang="18900000" scaled="0"/>
          </a:gra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9263272" y="3232994"/>
            <a:ext cx="2928729" cy="3625007"/>
          </a:xfrm>
          <a:custGeom>
            <a:avLst/>
            <a:gdLst>
              <a:gd name="connsiteX0" fmla="*/ 2928729 w 2928729"/>
              <a:gd name="connsiteY0" fmla="*/ 0 h 3625007"/>
              <a:gd name="connsiteX1" fmla="*/ 2928729 w 2928729"/>
              <a:gd name="connsiteY1" fmla="*/ 3625007 h 3625007"/>
              <a:gd name="connsiteX2" fmla="*/ 0 w 2928729"/>
              <a:gd name="connsiteY2" fmla="*/ 3625007 h 3625007"/>
              <a:gd name="connsiteX3" fmla="*/ 25882 w 2928729"/>
              <a:gd name="connsiteY3" fmla="*/ 3555401 h 3625007"/>
              <a:gd name="connsiteX4" fmla="*/ 152146 w 2928729"/>
              <a:gd name="connsiteY4" fmla="*/ 3323837 h 3625007"/>
              <a:gd name="connsiteX5" fmla="*/ 2102866 w 2928729"/>
              <a:gd name="connsiteY5" fmla="*/ 2415605 h 3625007"/>
              <a:gd name="connsiteX6" fmla="*/ 2357955 w 2928729"/>
              <a:gd name="connsiteY6" fmla="*/ 553059 h 3625007"/>
              <a:gd name="connsiteX7" fmla="*/ 2797866 w 2928729"/>
              <a:gd name="connsiteY7" fmla="*/ 57547 h 3625007"/>
            </a:gdLst>
            <a:ahLst/>
            <a:cxnLst/>
            <a:rect l="l" t="t" r="r" b="b"/>
            <a:pathLst>
              <a:path w="2928729" h="3625007">
                <a:moveTo>
                  <a:pt x="2928729" y="0"/>
                </a:moveTo>
                <a:lnTo>
                  <a:pt x="2928729" y="3625007"/>
                </a:lnTo>
                <a:lnTo>
                  <a:pt x="0" y="3625007"/>
                </a:lnTo>
                <a:lnTo>
                  <a:pt x="25882" y="3555401"/>
                </a:lnTo>
                <a:cubicBezTo>
                  <a:pt x="62002" y="3469566"/>
                  <a:pt x="103984" y="3391276"/>
                  <a:pt x="152146" y="3323837"/>
                </a:cubicBezTo>
                <a:cubicBezTo>
                  <a:pt x="537440" y="2784329"/>
                  <a:pt x="1735231" y="2877401"/>
                  <a:pt x="2102866" y="2415605"/>
                </a:cubicBezTo>
                <a:cubicBezTo>
                  <a:pt x="2470501" y="1953809"/>
                  <a:pt x="2215110" y="957947"/>
                  <a:pt x="2357955" y="553059"/>
                </a:cubicBezTo>
                <a:cubicBezTo>
                  <a:pt x="2465089" y="249393"/>
                  <a:pt x="2632672" y="135275"/>
                  <a:pt x="2797866" y="57547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90000">
                <a:schemeClr val="accent1"/>
              </a:gs>
            </a:gsLst>
            <a:lin ang="13500000" scaled="0"/>
          </a:gra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1383173" y="0"/>
            <a:ext cx="3837655" cy="823588"/>
          </a:xfrm>
          <a:custGeom>
            <a:avLst/>
            <a:gdLst>
              <a:gd name="connsiteX0" fmla="*/ 0 w 3837655"/>
              <a:gd name="connsiteY0" fmla="*/ 0 h 823588"/>
              <a:gd name="connsiteX1" fmla="*/ 3837655 w 3837655"/>
              <a:gd name="connsiteY1" fmla="*/ 0 h 823588"/>
              <a:gd name="connsiteX2" fmla="*/ 3795701 w 3837655"/>
              <a:gd name="connsiteY2" fmla="*/ 46161 h 823588"/>
              <a:gd name="connsiteX3" fmla="*/ 1918827 w 3837655"/>
              <a:gd name="connsiteY3" fmla="*/ 823588 h 823588"/>
              <a:gd name="connsiteX4" fmla="*/ 41954 w 3837655"/>
              <a:gd name="connsiteY4" fmla="*/ 46161 h 823588"/>
            </a:gdLst>
            <a:ahLst/>
            <a:cxnLst/>
            <a:rect l="l" t="t" r="r" b="b"/>
            <a:pathLst>
              <a:path w="3837655" h="823588">
                <a:moveTo>
                  <a:pt x="0" y="0"/>
                </a:moveTo>
                <a:lnTo>
                  <a:pt x="3837655" y="0"/>
                </a:lnTo>
                <a:lnTo>
                  <a:pt x="3795701" y="46161"/>
                </a:lnTo>
                <a:cubicBezTo>
                  <a:pt x="3315367" y="526495"/>
                  <a:pt x="2651792" y="823588"/>
                  <a:pt x="1918827" y="823588"/>
                </a:cubicBezTo>
                <a:cubicBezTo>
                  <a:pt x="1185863" y="823588"/>
                  <a:pt x="522288" y="526495"/>
                  <a:pt x="41954" y="46161"/>
                </a:cubicBezTo>
                <a:close/>
              </a:path>
            </a:pathLst>
          </a:custGeom>
          <a:gradFill>
            <a:gsLst>
              <a:gs pos="0">
                <a:schemeClr val="accent2">
                  <a:lumMod val="20000"/>
                  <a:lumOff val="80000"/>
                </a:schemeClr>
              </a:gs>
              <a:gs pos="90000">
                <a:schemeClr val="accent2"/>
              </a:gs>
            </a:gsLst>
            <a:lin ang="13500000" scaled="0"/>
          </a:gra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-990600" y="-410402"/>
            <a:ext cx="2286179" cy="2286179"/>
          </a:xfrm>
          <a:prstGeom prst="ellipse">
            <a:avLst/>
          </a:prstGeom>
          <a:solidFill>
            <a:schemeClr val="bg1"/>
          </a:solidFill>
          <a:ln w="25400" cap="sq">
            <a:solidFill>
              <a:schemeClr val="accent1">
                <a:alpha val="45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 flipH="1">
            <a:off x="10152450" y="193221"/>
            <a:ext cx="585400" cy="585400"/>
          </a:xfrm>
          <a:prstGeom prst="ellipse">
            <a:avLst/>
          </a:prstGeom>
          <a:gradFill>
            <a:gsLst>
              <a:gs pos="14000">
                <a:schemeClr val="accent2">
                  <a:lumMod val="20000"/>
                  <a:lumOff val="80000"/>
                </a:schemeClr>
              </a:gs>
              <a:gs pos="100000">
                <a:schemeClr val="bg1">
                  <a:alpha val="0"/>
                </a:schemeClr>
              </a:gs>
            </a:gsLst>
            <a:lin ang="2700000" scaled="0"/>
          </a:gra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 flipH="1">
            <a:off x="10685258" y="991767"/>
            <a:ext cx="171838" cy="171838"/>
          </a:xfrm>
          <a:prstGeom prst="ellipse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0"/>
          </a:gra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1973981" y="1258223"/>
            <a:ext cx="74302" cy="940641"/>
          </a:xfrm>
          <a:custGeom>
            <a:avLst/>
            <a:gdLst>
              <a:gd name="connsiteX0" fmla="*/ 37151 w 74302"/>
              <a:gd name="connsiteY0" fmla="*/ 866339 h 940641"/>
              <a:gd name="connsiteX1" fmla="*/ 74302 w 74302"/>
              <a:gd name="connsiteY1" fmla="*/ 903490 h 940641"/>
              <a:gd name="connsiteX2" fmla="*/ 37151 w 74302"/>
              <a:gd name="connsiteY2" fmla="*/ 940641 h 940641"/>
              <a:gd name="connsiteX3" fmla="*/ 0 w 74302"/>
              <a:gd name="connsiteY3" fmla="*/ 903490 h 940641"/>
              <a:gd name="connsiteX4" fmla="*/ 37151 w 74302"/>
              <a:gd name="connsiteY4" fmla="*/ 866339 h 940641"/>
              <a:gd name="connsiteX5" fmla="*/ 37151 w 74302"/>
              <a:gd name="connsiteY5" fmla="*/ 693071 h 940641"/>
              <a:gd name="connsiteX6" fmla="*/ 74302 w 74302"/>
              <a:gd name="connsiteY6" fmla="*/ 730222 h 940641"/>
              <a:gd name="connsiteX7" fmla="*/ 37151 w 74302"/>
              <a:gd name="connsiteY7" fmla="*/ 767373 h 940641"/>
              <a:gd name="connsiteX8" fmla="*/ 0 w 74302"/>
              <a:gd name="connsiteY8" fmla="*/ 730222 h 940641"/>
              <a:gd name="connsiteX9" fmla="*/ 37151 w 74302"/>
              <a:gd name="connsiteY9" fmla="*/ 693071 h 940641"/>
              <a:gd name="connsiteX10" fmla="*/ 37151 w 74302"/>
              <a:gd name="connsiteY10" fmla="*/ 519803 h 940641"/>
              <a:gd name="connsiteX11" fmla="*/ 74302 w 74302"/>
              <a:gd name="connsiteY11" fmla="*/ 556954 h 940641"/>
              <a:gd name="connsiteX12" fmla="*/ 37151 w 74302"/>
              <a:gd name="connsiteY12" fmla="*/ 594105 h 940641"/>
              <a:gd name="connsiteX13" fmla="*/ 0 w 74302"/>
              <a:gd name="connsiteY13" fmla="*/ 556954 h 940641"/>
              <a:gd name="connsiteX14" fmla="*/ 37151 w 74302"/>
              <a:gd name="connsiteY14" fmla="*/ 519803 h 940641"/>
              <a:gd name="connsiteX15" fmla="*/ 37151 w 74302"/>
              <a:gd name="connsiteY15" fmla="*/ 346536 h 940641"/>
              <a:gd name="connsiteX16" fmla="*/ 74302 w 74302"/>
              <a:gd name="connsiteY16" fmla="*/ 383687 h 940641"/>
              <a:gd name="connsiteX17" fmla="*/ 37151 w 74302"/>
              <a:gd name="connsiteY17" fmla="*/ 420838 h 940641"/>
              <a:gd name="connsiteX18" fmla="*/ 0 w 74302"/>
              <a:gd name="connsiteY18" fmla="*/ 383687 h 940641"/>
              <a:gd name="connsiteX19" fmla="*/ 37151 w 74302"/>
              <a:gd name="connsiteY19" fmla="*/ 346536 h 940641"/>
              <a:gd name="connsiteX20" fmla="*/ 37151 w 74302"/>
              <a:gd name="connsiteY20" fmla="*/ 173268 h 940641"/>
              <a:gd name="connsiteX21" fmla="*/ 74302 w 74302"/>
              <a:gd name="connsiteY21" fmla="*/ 210419 h 940641"/>
              <a:gd name="connsiteX22" fmla="*/ 37151 w 74302"/>
              <a:gd name="connsiteY22" fmla="*/ 247570 h 940641"/>
              <a:gd name="connsiteX23" fmla="*/ 0 w 74302"/>
              <a:gd name="connsiteY23" fmla="*/ 210419 h 940641"/>
              <a:gd name="connsiteX24" fmla="*/ 37151 w 74302"/>
              <a:gd name="connsiteY24" fmla="*/ 173268 h 940641"/>
              <a:gd name="connsiteX25" fmla="*/ 37151 w 74302"/>
              <a:gd name="connsiteY25" fmla="*/ 0 h 940641"/>
              <a:gd name="connsiteX26" fmla="*/ 74302 w 74302"/>
              <a:gd name="connsiteY26" fmla="*/ 37151 h 940641"/>
              <a:gd name="connsiteX27" fmla="*/ 37151 w 74302"/>
              <a:gd name="connsiteY27" fmla="*/ 74302 h 940641"/>
              <a:gd name="connsiteX28" fmla="*/ 0 w 74302"/>
              <a:gd name="connsiteY28" fmla="*/ 37151 h 940641"/>
              <a:gd name="connsiteX29" fmla="*/ 37151 w 74302"/>
              <a:gd name="connsiteY29" fmla="*/ 0 h 940641"/>
            </a:gdLst>
            <a:ahLst/>
            <a:cxnLst/>
            <a:rect l="l" t="t" r="r" b="b"/>
            <a:pathLst>
              <a:path w="74302" h="940641">
                <a:moveTo>
                  <a:pt x="37151" y="866339"/>
                </a:moveTo>
                <a:cubicBezTo>
                  <a:pt x="57669" y="866339"/>
                  <a:pt x="74302" y="882972"/>
                  <a:pt x="74302" y="903490"/>
                </a:cubicBezTo>
                <a:cubicBezTo>
                  <a:pt x="74302" y="924008"/>
                  <a:pt x="57669" y="940641"/>
                  <a:pt x="37151" y="940641"/>
                </a:cubicBezTo>
                <a:cubicBezTo>
                  <a:pt x="16633" y="940641"/>
                  <a:pt x="0" y="924008"/>
                  <a:pt x="0" y="903490"/>
                </a:cubicBezTo>
                <a:cubicBezTo>
                  <a:pt x="0" y="882972"/>
                  <a:pt x="16633" y="866339"/>
                  <a:pt x="37151" y="866339"/>
                </a:cubicBezTo>
                <a:close/>
                <a:moveTo>
                  <a:pt x="37151" y="693071"/>
                </a:moveTo>
                <a:cubicBezTo>
                  <a:pt x="57669" y="693071"/>
                  <a:pt x="74302" y="709704"/>
                  <a:pt x="74302" y="730222"/>
                </a:cubicBezTo>
                <a:cubicBezTo>
                  <a:pt x="74302" y="750740"/>
                  <a:pt x="57669" y="767373"/>
                  <a:pt x="37151" y="767373"/>
                </a:cubicBezTo>
                <a:cubicBezTo>
                  <a:pt x="16633" y="767373"/>
                  <a:pt x="0" y="750740"/>
                  <a:pt x="0" y="730222"/>
                </a:cubicBezTo>
                <a:cubicBezTo>
                  <a:pt x="0" y="709704"/>
                  <a:pt x="16633" y="693071"/>
                  <a:pt x="37151" y="693071"/>
                </a:cubicBezTo>
                <a:close/>
                <a:moveTo>
                  <a:pt x="37151" y="519803"/>
                </a:moveTo>
                <a:cubicBezTo>
                  <a:pt x="57669" y="519803"/>
                  <a:pt x="74302" y="536436"/>
                  <a:pt x="74302" y="556954"/>
                </a:cubicBezTo>
                <a:cubicBezTo>
                  <a:pt x="74302" y="577472"/>
                  <a:pt x="57669" y="594105"/>
                  <a:pt x="37151" y="594105"/>
                </a:cubicBezTo>
                <a:cubicBezTo>
                  <a:pt x="16633" y="594105"/>
                  <a:pt x="0" y="577472"/>
                  <a:pt x="0" y="556954"/>
                </a:cubicBezTo>
                <a:cubicBezTo>
                  <a:pt x="0" y="536436"/>
                  <a:pt x="16633" y="519803"/>
                  <a:pt x="37151" y="519803"/>
                </a:cubicBezTo>
                <a:close/>
                <a:moveTo>
                  <a:pt x="37151" y="346536"/>
                </a:moveTo>
                <a:cubicBezTo>
                  <a:pt x="57669" y="346536"/>
                  <a:pt x="74302" y="363169"/>
                  <a:pt x="74302" y="383687"/>
                </a:cubicBezTo>
                <a:cubicBezTo>
                  <a:pt x="74302" y="404205"/>
                  <a:pt x="57669" y="420838"/>
                  <a:pt x="37151" y="420838"/>
                </a:cubicBezTo>
                <a:cubicBezTo>
                  <a:pt x="16633" y="420838"/>
                  <a:pt x="0" y="404205"/>
                  <a:pt x="0" y="383687"/>
                </a:cubicBezTo>
                <a:cubicBezTo>
                  <a:pt x="0" y="363169"/>
                  <a:pt x="16633" y="346536"/>
                  <a:pt x="37151" y="346536"/>
                </a:cubicBezTo>
                <a:close/>
                <a:moveTo>
                  <a:pt x="37151" y="173268"/>
                </a:moveTo>
                <a:cubicBezTo>
                  <a:pt x="57669" y="173268"/>
                  <a:pt x="74302" y="189901"/>
                  <a:pt x="74302" y="210419"/>
                </a:cubicBezTo>
                <a:cubicBezTo>
                  <a:pt x="74302" y="230937"/>
                  <a:pt x="57669" y="247570"/>
                  <a:pt x="37151" y="247570"/>
                </a:cubicBezTo>
                <a:cubicBezTo>
                  <a:pt x="16633" y="247570"/>
                  <a:pt x="0" y="230937"/>
                  <a:pt x="0" y="210419"/>
                </a:cubicBezTo>
                <a:cubicBezTo>
                  <a:pt x="0" y="189901"/>
                  <a:pt x="16633" y="173268"/>
                  <a:pt x="37151" y="173268"/>
                </a:cubicBezTo>
                <a:close/>
                <a:moveTo>
                  <a:pt x="37151" y="0"/>
                </a:moveTo>
                <a:cubicBezTo>
                  <a:pt x="57669" y="0"/>
                  <a:pt x="74302" y="16633"/>
                  <a:pt x="74302" y="37151"/>
                </a:cubicBezTo>
                <a:cubicBezTo>
                  <a:pt x="74302" y="57669"/>
                  <a:pt x="57669" y="74302"/>
                  <a:pt x="37151" y="74302"/>
                </a:cubicBezTo>
                <a:cubicBezTo>
                  <a:pt x="16633" y="74302"/>
                  <a:pt x="0" y="57669"/>
                  <a:pt x="0" y="37151"/>
                </a:cubicBezTo>
                <a:cubicBezTo>
                  <a:pt x="0" y="16633"/>
                  <a:pt x="16633" y="0"/>
                  <a:pt x="37151" y="0"/>
                </a:cubicBezTo>
                <a:close/>
              </a:path>
            </a:pathLst>
          </a:custGeom>
          <a:solidFill>
            <a:schemeClr val="accent1">
              <a:alpha val="35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10161898" y="3876417"/>
            <a:ext cx="74302" cy="940641"/>
          </a:xfrm>
          <a:custGeom>
            <a:avLst/>
            <a:gdLst>
              <a:gd name="connsiteX0" fmla="*/ 37151 w 74302"/>
              <a:gd name="connsiteY0" fmla="*/ 866339 h 940641"/>
              <a:gd name="connsiteX1" fmla="*/ 74302 w 74302"/>
              <a:gd name="connsiteY1" fmla="*/ 903490 h 940641"/>
              <a:gd name="connsiteX2" fmla="*/ 37151 w 74302"/>
              <a:gd name="connsiteY2" fmla="*/ 940641 h 940641"/>
              <a:gd name="connsiteX3" fmla="*/ 0 w 74302"/>
              <a:gd name="connsiteY3" fmla="*/ 903490 h 940641"/>
              <a:gd name="connsiteX4" fmla="*/ 37151 w 74302"/>
              <a:gd name="connsiteY4" fmla="*/ 866339 h 940641"/>
              <a:gd name="connsiteX5" fmla="*/ 37151 w 74302"/>
              <a:gd name="connsiteY5" fmla="*/ 693071 h 940641"/>
              <a:gd name="connsiteX6" fmla="*/ 74302 w 74302"/>
              <a:gd name="connsiteY6" fmla="*/ 730222 h 940641"/>
              <a:gd name="connsiteX7" fmla="*/ 37151 w 74302"/>
              <a:gd name="connsiteY7" fmla="*/ 767373 h 940641"/>
              <a:gd name="connsiteX8" fmla="*/ 0 w 74302"/>
              <a:gd name="connsiteY8" fmla="*/ 730222 h 940641"/>
              <a:gd name="connsiteX9" fmla="*/ 37151 w 74302"/>
              <a:gd name="connsiteY9" fmla="*/ 693071 h 940641"/>
              <a:gd name="connsiteX10" fmla="*/ 37151 w 74302"/>
              <a:gd name="connsiteY10" fmla="*/ 519803 h 940641"/>
              <a:gd name="connsiteX11" fmla="*/ 74302 w 74302"/>
              <a:gd name="connsiteY11" fmla="*/ 556954 h 940641"/>
              <a:gd name="connsiteX12" fmla="*/ 37151 w 74302"/>
              <a:gd name="connsiteY12" fmla="*/ 594105 h 940641"/>
              <a:gd name="connsiteX13" fmla="*/ 0 w 74302"/>
              <a:gd name="connsiteY13" fmla="*/ 556954 h 940641"/>
              <a:gd name="connsiteX14" fmla="*/ 37151 w 74302"/>
              <a:gd name="connsiteY14" fmla="*/ 519803 h 940641"/>
              <a:gd name="connsiteX15" fmla="*/ 37151 w 74302"/>
              <a:gd name="connsiteY15" fmla="*/ 346536 h 940641"/>
              <a:gd name="connsiteX16" fmla="*/ 74302 w 74302"/>
              <a:gd name="connsiteY16" fmla="*/ 383687 h 940641"/>
              <a:gd name="connsiteX17" fmla="*/ 37151 w 74302"/>
              <a:gd name="connsiteY17" fmla="*/ 420838 h 940641"/>
              <a:gd name="connsiteX18" fmla="*/ 0 w 74302"/>
              <a:gd name="connsiteY18" fmla="*/ 383687 h 940641"/>
              <a:gd name="connsiteX19" fmla="*/ 37151 w 74302"/>
              <a:gd name="connsiteY19" fmla="*/ 346536 h 940641"/>
              <a:gd name="connsiteX20" fmla="*/ 37151 w 74302"/>
              <a:gd name="connsiteY20" fmla="*/ 173268 h 940641"/>
              <a:gd name="connsiteX21" fmla="*/ 74302 w 74302"/>
              <a:gd name="connsiteY21" fmla="*/ 210419 h 940641"/>
              <a:gd name="connsiteX22" fmla="*/ 37151 w 74302"/>
              <a:gd name="connsiteY22" fmla="*/ 247570 h 940641"/>
              <a:gd name="connsiteX23" fmla="*/ 0 w 74302"/>
              <a:gd name="connsiteY23" fmla="*/ 210419 h 940641"/>
              <a:gd name="connsiteX24" fmla="*/ 37151 w 74302"/>
              <a:gd name="connsiteY24" fmla="*/ 173268 h 940641"/>
              <a:gd name="connsiteX25" fmla="*/ 37151 w 74302"/>
              <a:gd name="connsiteY25" fmla="*/ 0 h 940641"/>
              <a:gd name="connsiteX26" fmla="*/ 74302 w 74302"/>
              <a:gd name="connsiteY26" fmla="*/ 37151 h 940641"/>
              <a:gd name="connsiteX27" fmla="*/ 37151 w 74302"/>
              <a:gd name="connsiteY27" fmla="*/ 74302 h 940641"/>
              <a:gd name="connsiteX28" fmla="*/ 0 w 74302"/>
              <a:gd name="connsiteY28" fmla="*/ 37151 h 940641"/>
              <a:gd name="connsiteX29" fmla="*/ 37151 w 74302"/>
              <a:gd name="connsiteY29" fmla="*/ 0 h 940641"/>
            </a:gdLst>
            <a:ahLst/>
            <a:cxnLst/>
            <a:rect l="l" t="t" r="r" b="b"/>
            <a:pathLst>
              <a:path w="74302" h="940641">
                <a:moveTo>
                  <a:pt x="37151" y="866339"/>
                </a:moveTo>
                <a:cubicBezTo>
                  <a:pt x="57669" y="866339"/>
                  <a:pt x="74302" y="882972"/>
                  <a:pt x="74302" y="903490"/>
                </a:cubicBezTo>
                <a:cubicBezTo>
                  <a:pt x="74302" y="924008"/>
                  <a:pt x="57669" y="940641"/>
                  <a:pt x="37151" y="940641"/>
                </a:cubicBezTo>
                <a:cubicBezTo>
                  <a:pt x="16633" y="940641"/>
                  <a:pt x="0" y="924008"/>
                  <a:pt x="0" y="903490"/>
                </a:cubicBezTo>
                <a:cubicBezTo>
                  <a:pt x="0" y="882972"/>
                  <a:pt x="16633" y="866339"/>
                  <a:pt x="37151" y="866339"/>
                </a:cubicBezTo>
                <a:close/>
                <a:moveTo>
                  <a:pt x="37151" y="693071"/>
                </a:moveTo>
                <a:cubicBezTo>
                  <a:pt x="57669" y="693071"/>
                  <a:pt x="74302" y="709704"/>
                  <a:pt x="74302" y="730222"/>
                </a:cubicBezTo>
                <a:cubicBezTo>
                  <a:pt x="74302" y="750740"/>
                  <a:pt x="57669" y="767373"/>
                  <a:pt x="37151" y="767373"/>
                </a:cubicBezTo>
                <a:cubicBezTo>
                  <a:pt x="16633" y="767373"/>
                  <a:pt x="0" y="750740"/>
                  <a:pt x="0" y="730222"/>
                </a:cubicBezTo>
                <a:cubicBezTo>
                  <a:pt x="0" y="709704"/>
                  <a:pt x="16633" y="693071"/>
                  <a:pt x="37151" y="693071"/>
                </a:cubicBezTo>
                <a:close/>
                <a:moveTo>
                  <a:pt x="37151" y="519803"/>
                </a:moveTo>
                <a:cubicBezTo>
                  <a:pt x="57669" y="519803"/>
                  <a:pt x="74302" y="536436"/>
                  <a:pt x="74302" y="556954"/>
                </a:cubicBezTo>
                <a:cubicBezTo>
                  <a:pt x="74302" y="577472"/>
                  <a:pt x="57669" y="594105"/>
                  <a:pt x="37151" y="594105"/>
                </a:cubicBezTo>
                <a:cubicBezTo>
                  <a:pt x="16633" y="594105"/>
                  <a:pt x="0" y="577472"/>
                  <a:pt x="0" y="556954"/>
                </a:cubicBezTo>
                <a:cubicBezTo>
                  <a:pt x="0" y="536436"/>
                  <a:pt x="16633" y="519803"/>
                  <a:pt x="37151" y="519803"/>
                </a:cubicBezTo>
                <a:close/>
                <a:moveTo>
                  <a:pt x="37151" y="346536"/>
                </a:moveTo>
                <a:cubicBezTo>
                  <a:pt x="57669" y="346536"/>
                  <a:pt x="74302" y="363169"/>
                  <a:pt x="74302" y="383687"/>
                </a:cubicBezTo>
                <a:cubicBezTo>
                  <a:pt x="74302" y="404205"/>
                  <a:pt x="57669" y="420838"/>
                  <a:pt x="37151" y="420838"/>
                </a:cubicBezTo>
                <a:cubicBezTo>
                  <a:pt x="16633" y="420838"/>
                  <a:pt x="0" y="404205"/>
                  <a:pt x="0" y="383687"/>
                </a:cubicBezTo>
                <a:cubicBezTo>
                  <a:pt x="0" y="363169"/>
                  <a:pt x="16633" y="346536"/>
                  <a:pt x="37151" y="346536"/>
                </a:cubicBezTo>
                <a:close/>
                <a:moveTo>
                  <a:pt x="37151" y="173268"/>
                </a:moveTo>
                <a:cubicBezTo>
                  <a:pt x="57669" y="173268"/>
                  <a:pt x="74302" y="189901"/>
                  <a:pt x="74302" y="210419"/>
                </a:cubicBezTo>
                <a:cubicBezTo>
                  <a:pt x="74302" y="230937"/>
                  <a:pt x="57669" y="247570"/>
                  <a:pt x="37151" y="247570"/>
                </a:cubicBezTo>
                <a:cubicBezTo>
                  <a:pt x="16633" y="247570"/>
                  <a:pt x="0" y="230937"/>
                  <a:pt x="0" y="210419"/>
                </a:cubicBezTo>
                <a:cubicBezTo>
                  <a:pt x="0" y="189901"/>
                  <a:pt x="16633" y="173268"/>
                  <a:pt x="37151" y="173268"/>
                </a:cubicBezTo>
                <a:close/>
                <a:moveTo>
                  <a:pt x="37151" y="0"/>
                </a:moveTo>
                <a:cubicBezTo>
                  <a:pt x="57669" y="0"/>
                  <a:pt x="74302" y="16633"/>
                  <a:pt x="74302" y="37151"/>
                </a:cubicBezTo>
                <a:cubicBezTo>
                  <a:pt x="74302" y="57669"/>
                  <a:pt x="57669" y="74302"/>
                  <a:pt x="37151" y="74302"/>
                </a:cubicBezTo>
                <a:cubicBezTo>
                  <a:pt x="16633" y="74302"/>
                  <a:pt x="0" y="57669"/>
                  <a:pt x="0" y="37151"/>
                </a:cubicBezTo>
                <a:cubicBezTo>
                  <a:pt x="0" y="16633"/>
                  <a:pt x="16633" y="0"/>
                  <a:pt x="37151" y="0"/>
                </a:cubicBezTo>
                <a:close/>
              </a:path>
            </a:pathLst>
          </a:custGeom>
          <a:solidFill>
            <a:schemeClr val="accent1">
              <a:alpha val="35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2939673" y="5135003"/>
            <a:ext cx="3016455" cy="408695"/>
          </a:xfrm>
          <a:prstGeom prst="roundRect">
            <a:avLst>
              <a:gd name="adj" fmla="val 50000"/>
            </a:avLst>
          </a:prstGeom>
          <a:solidFill>
            <a:schemeClr val="accent2">
              <a:lumMod val="20000"/>
              <a:lumOff val="80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6404195" y="5135003"/>
            <a:ext cx="3016455" cy="408695"/>
          </a:xfrm>
          <a:prstGeom prst="roundRect">
            <a:avLst>
              <a:gd name="adj" fmla="val 50000"/>
            </a:avLst>
          </a:prstGeom>
          <a:solidFill>
            <a:schemeClr val="accent2">
              <a:lumMod val="20000"/>
              <a:lumOff val="80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2793206" y="4998268"/>
            <a:ext cx="606571" cy="606571"/>
          </a:xfrm>
          <a:prstGeom prst="ellipse">
            <a:avLst/>
          </a:prstGeom>
          <a:solidFill>
            <a:schemeClr val="accent1"/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>
            <a:off x="6241157" y="4998268"/>
            <a:ext cx="606571" cy="606571"/>
          </a:xfrm>
          <a:prstGeom prst="ellipse">
            <a:avLst/>
          </a:prstGeom>
          <a:solidFill>
            <a:schemeClr val="accent1"/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>
            <a:off x="3685190" y="5159891"/>
            <a:ext cx="1858214" cy="30684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036661">
                    <a:alpha val="100000"/>
                  </a:srgbClr>
                </a:solidFill>
                <a:latin typeface="OPPOSans R" panose="00020600040101010101"/>
                <a:ea typeface="OPPOSans R" panose="00020600040101010101"/>
                <a:cs typeface="OPPOSans R" panose="00020600040101010101"/>
              </a:rPr>
              <a:t>汇报人：</a:t>
            </a:r>
            <a:endParaRPr kumimoji="1" lang="zh-CN" altLang="en-US"/>
          </a:p>
        </p:txBody>
      </p:sp>
      <p:sp>
        <p:nvSpPr>
          <p:cNvPr id="21" name="标题 1"/>
          <p:cNvSpPr txBox="1"/>
          <p:nvPr/>
        </p:nvSpPr>
        <p:spPr>
          <a:xfrm>
            <a:off x="7084374" y="5219678"/>
            <a:ext cx="1943650" cy="23934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1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036661">
                    <a:alpha val="100000"/>
                  </a:srgbClr>
                </a:solidFill>
                <a:latin typeface="OPPOSans R" panose="00020600040101010101"/>
                <a:ea typeface="OPPOSans R" panose="00020600040101010101"/>
                <a:cs typeface="OPPOSans R" panose="00020600040101010101"/>
              </a:rPr>
              <a:t>汇报时间：</a:t>
            </a:r>
            <a:endParaRPr kumimoji="1" lang="zh-CN" altLang="en-US"/>
          </a:p>
        </p:txBody>
      </p:sp>
      <p:sp>
        <p:nvSpPr>
          <p:cNvPr id="22" name="标题 1"/>
          <p:cNvSpPr txBox="1"/>
          <p:nvPr/>
        </p:nvSpPr>
        <p:spPr>
          <a:xfrm flipH="1" flipV="1">
            <a:off x="2931405" y="5136467"/>
            <a:ext cx="330173" cy="330173"/>
          </a:xfrm>
          <a:custGeom>
            <a:avLst/>
            <a:gdLst>
              <a:gd name="connsiteX0" fmla="*/ 311954 w 744004"/>
              <a:gd name="connsiteY0" fmla="*/ 337123 h 720001"/>
              <a:gd name="connsiteX1" fmla="*/ 168770 w 744004"/>
              <a:gd name="connsiteY1" fmla="*/ 337123 h 720001"/>
              <a:gd name="connsiteX2" fmla="*/ 49673 w 744004"/>
              <a:gd name="connsiteY2" fmla="*/ 287618 h 720001"/>
              <a:gd name="connsiteX3" fmla="*/ 167 w 744004"/>
              <a:gd name="connsiteY3" fmla="*/ 168520 h 720001"/>
              <a:gd name="connsiteX4" fmla="*/ 49590 w 744004"/>
              <a:gd name="connsiteY4" fmla="*/ 49507 h 720001"/>
              <a:gd name="connsiteX5" fmla="*/ 168687 w 744004"/>
              <a:gd name="connsiteY5" fmla="*/ 0 h 720001"/>
              <a:gd name="connsiteX6" fmla="*/ 287784 w 744004"/>
              <a:gd name="connsiteY6" fmla="*/ 49507 h 720001"/>
              <a:gd name="connsiteX7" fmla="*/ 337290 w 744004"/>
              <a:gd name="connsiteY7" fmla="*/ 168604 h 720001"/>
              <a:gd name="connsiteX8" fmla="*/ 337290 w 744004"/>
              <a:gd name="connsiteY8" fmla="*/ 311787 h 720001"/>
              <a:gd name="connsiteX9" fmla="*/ 311954 w 744004"/>
              <a:gd name="connsiteY9" fmla="*/ 337123 h 720001"/>
              <a:gd name="connsiteX10" fmla="*/ 575401 w 744004"/>
              <a:gd name="connsiteY10" fmla="*/ 337207 h 720001"/>
              <a:gd name="connsiteX11" fmla="*/ 432218 w 744004"/>
              <a:gd name="connsiteY11" fmla="*/ 337207 h 720001"/>
              <a:gd name="connsiteX12" fmla="*/ 406882 w 744004"/>
              <a:gd name="connsiteY12" fmla="*/ 311870 h 720001"/>
              <a:gd name="connsiteX13" fmla="*/ 406882 w 744004"/>
              <a:gd name="connsiteY13" fmla="*/ 168687 h 720001"/>
              <a:gd name="connsiteX14" fmla="*/ 456387 w 744004"/>
              <a:gd name="connsiteY14" fmla="*/ 49590 h 720001"/>
              <a:gd name="connsiteX15" fmla="*/ 575401 w 744004"/>
              <a:gd name="connsiteY15" fmla="*/ 0 h 720001"/>
              <a:gd name="connsiteX16" fmla="*/ 694498 w 744004"/>
              <a:gd name="connsiteY16" fmla="*/ 49507 h 720001"/>
              <a:gd name="connsiteX17" fmla="*/ 744004 w 744004"/>
              <a:gd name="connsiteY17" fmla="*/ 168604 h 720001"/>
              <a:gd name="connsiteX18" fmla="*/ 694498 w 744004"/>
              <a:gd name="connsiteY18" fmla="*/ 287701 h 720001"/>
              <a:gd name="connsiteX19" fmla="*/ 575401 w 744004"/>
              <a:gd name="connsiteY19" fmla="*/ 337207 h 720001"/>
              <a:gd name="connsiteX20" fmla="*/ 168604 w 744004"/>
              <a:gd name="connsiteY20" fmla="*/ 720001 h 720001"/>
              <a:gd name="connsiteX21" fmla="*/ 49507 w 744004"/>
              <a:gd name="connsiteY21" fmla="*/ 670495 h 720001"/>
              <a:gd name="connsiteX22" fmla="*/ 0 w 744004"/>
              <a:gd name="connsiteY22" fmla="*/ 551398 h 720001"/>
              <a:gd name="connsiteX23" fmla="*/ 49507 w 744004"/>
              <a:gd name="connsiteY23" fmla="*/ 432301 h 720001"/>
              <a:gd name="connsiteX24" fmla="*/ 168687 w 744004"/>
              <a:gd name="connsiteY24" fmla="*/ 382879 h 720001"/>
              <a:gd name="connsiteX25" fmla="*/ 311871 w 744004"/>
              <a:gd name="connsiteY25" fmla="*/ 382879 h 720001"/>
              <a:gd name="connsiteX26" fmla="*/ 337207 w 744004"/>
              <a:gd name="connsiteY26" fmla="*/ 408215 h 720001"/>
              <a:gd name="connsiteX27" fmla="*/ 337207 w 744004"/>
              <a:gd name="connsiteY27" fmla="*/ 551398 h 720001"/>
              <a:gd name="connsiteX28" fmla="*/ 287701 w 744004"/>
              <a:gd name="connsiteY28" fmla="*/ 670495 h 720001"/>
              <a:gd name="connsiteX29" fmla="*/ 168604 w 744004"/>
              <a:gd name="connsiteY29" fmla="*/ 720001 h 720001"/>
              <a:gd name="connsiteX30" fmla="*/ 575401 w 744004"/>
              <a:gd name="connsiteY30" fmla="*/ 720001 h 720001"/>
              <a:gd name="connsiteX31" fmla="*/ 456304 w 744004"/>
              <a:gd name="connsiteY31" fmla="*/ 670495 h 720001"/>
              <a:gd name="connsiteX32" fmla="*/ 406798 w 744004"/>
              <a:gd name="connsiteY32" fmla="*/ 551398 h 720001"/>
              <a:gd name="connsiteX33" fmla="*/ 406798 w 744004"/>
              <a:gd name="connsiteY33" fmla="*/ 408215 h 720001"/>
              <a:gd name="connsiteX34" fmla="*/ 432218 w 744004"/>
              <a:gd name="connsiteY34" fmla="*/ 382879 h 720001"/>
              <a:gd name="connsiteX35" fmla="*/ 575401 w 744004"/>
              <a:gd name="connsiteY35" fmla="*/ 382879 h 720001"/>
              <a:gd name="connsiteX36" fmla="*/ 694498 w 744004"/>
              <a:gd name="connsiteY36" fmla="*/ 432385 h 720001"/>
              <a:gd name="connsiteX37" fmla="*/ 744004 w 744004"/>
              <a:gd name="connsiteY37" fmla="*/ 551398 h 720001"/>
              <a:gd name="connsiteX38" fmla="*/ 694498 w 744004"/>
              <a:gd name="connsiteY38" fmla="*/ 670495 h 720001"/>
              <a:gd name="connsiteX39" fmla="*/ 575401 w 744004"/>
              <a:gd name="connsiteY39" fmla="*/ 720001 h 720001"/>
            </a:gdLst>
            <a:ahLst/>
            <a:cxnLst/>
            <a:rect l="l" t="t" r="r" b="b"/>
            <a:pathLst>
              <a:path w="744004" h="720001">
                <a:moveTo>
                  <a:pt x="311954" y="337123"/>
                </a:moveTo>
                <a:lnTo>
                  <a:pt x="168770" y="337123"/>
                </a:lnTo>
                <a:cubicBezTo>
                  <a:pt x="123932" y="337123"/>
                  <a:pt x="81594" y="319538"/>
                  <a:pt x="49673" y="287618"/>
                </a:cubicBezTo>
                <a:cubicBezTo>
                  <a:pt x="17753" y="255697"/>
                  <a:pt x="167" y="213442"/>
                  <a:pt x="167" y="168520"/>
                </a:cubicBezTo>
                <a:cubicBezTo>
                  <a:pt x="167" y="123598"/>
                  <a:pt x="17669" y="81427"/>
                  <a:pt x="49590" y="49507"/>
                </a:cubicBezTo>
                <a:cubicBezTo>
                  <a:pt x="81510" y="17586"/>
                  <a:pt x="123848" y="0"/>
                  <a:pt x="168687" y="0"/>
                </a:cubicBezTo>
                <a:cubicBezTo>
                  <a:pt x="213526" y="0"/>
                  <a:pt x="255864" y="17586"/>
                  <a:pt x="287784" y="49507"/>
                </a:cubicBezTo>
                <a:cubicBezTo>
                  <a:pt x="319705" y="81427"/>
                  <a:pt x="337290" y="123682"/>
                  <a:pt x="337290" y="168604"/>
                </a:cubicBezTo>
                <a:lnTo>
                  <a:pt x="337290" y="311787"/>
                </a:lnTo>
                <a:cubicBezTo>
                  <a:pt x="337290" y="325789"/>
                  <a:pt x="325956" y="337123"/>
                  <a:pt x="311954" y="337123"/>
                </a:cubicBezTo>
                <a:close/>
                <a:moveTo>
                  <a:pt x="575401" y="337207"/>
                </a:moveTo>
                <a:lnTo>
                  <a:pt x="432218" y="337207"/>
                </a:lnTo>
                <a:cubicBezTo>
                  <a:pt x="418216" y="337207"/>
                  <a:pt x="406882" y="325872"/>
                  <a:pt x="406882" y="311870"/>
                </a:cubicBezTo>
                <a:lnTo>
                  <a:pt x="406882" y="168687"/>
                </a:lnTo>
                <a:cubicBezTo>
                  <a:pt x="406882" y="123849"/>
                  <a:pt x="424467" y="81510"/>
                  <a:pt x="456387" y="49590"/>
                </a:cubicBezTo>
                <a:cubicBezTo>
                  <a:pt x="488308" y="17669"/>
                  <a:pt x="530563" y="0"/>
                  <a:pt x="575401" y="0"/>
                </a:cubicBezTo>
                <a:cubicBezTo>
                  <a:pt x="620240" y="0"/>
                  <a:pt x="662578" y="17586"/>
                  <a:pt x="694498" y="49507"/>
                </a:cubicBezTo>
                <a:cubicBezTo>
                  <a:pt x="726419" y="81427"/>
                  <a:pt x="744004" y="123765"/>
                  <a:pt x="744004" y="168604"/>
                </a:cubicBezTo>
                <a:cubicBezTo>
                  <a:pt x="744004" y="213442"/>
                  <a:pt x="726419" y="255780"/>
                  <a:pt x="694498" y="287701"/>
                </a:cubicBezTo>
                <a:cubicBezTo>
                  <a:pt x="662578" y="319621"/>
                  <a:pt x="620323" y="337207"/>
                  <a:pt x="575401" y="337207"/>
                </a:cubicBezTo>
                <a:close/>
                <a:moveTo>
                  <a:pt x="168604" y="720001"/>
                </a:moveTo>
                <a:cubicBezTo>
                  <a:pt x="123682" y="720001"/>
                  <a:pt x="81427" y="702416"/>
                  <a:pt x="49507" y="670495"/>
                </a:cubicBezTo>
                <a:cubicBezTo>
                  <a:pt x="17586" y="638575"/>
                  <a:pt x="0" y="596320"/>
                  <a:pt x="0" y="551398"/>
                </a:cubicBezTo>
                <a:cubicBezTo>
                  <a:pt x="0" y="506476"/>
                  <a:pt x="17586" y="464221"/>
                  <a:pt x="49507" y="432301"/>
                </a:cubicBezTo>
                <a:cubicBezTo>
                  <a:pt x="81510" y="400464"/>
                  <a:pt x="123848" y="382879"/>
                  <a:pt x="168687" y="382879"/>
                </a:cubicBezTo>
                <a:lnTo>
                  <a:pt x="311871" y="382879"/>
                </a:lnTo>
                <a:cubicBezTo>
                  <a:pt x="325872" y="382879"/>
                  <a:pt x="337207" y="394297"/>
                  <a:pt x="337207" y="408215"/>
                </a:cubicBezTo>
                <a:lnTo>
                  <a:pt x="337207" y="551398"/>
                </a:lnTo>
                <a:cubicBezTo>
                  <a:pt x="337207" y="596237"/>
                  <a:pt x="319621" y="638575"/>
                  <a:pt x="287701" y="670495"/>
                </a:cubicBezTo>
                <a:cubicBezTo>
                  <a:pt x="255781" y="702416"/>
                  <a:pt x="213526" y="720001"/>
                  <a:pt x="168604" y="720001"/>
                </a:cubicBezTo>
                <a:close/>
                <a:moveTo>
                  <a:pt x="575401" y="720001"/>
                </a:moveTo>
                <a:cubicBezTo>
                  <a:pt x="530563" y="720001"/>
                  <a:pt x="488224" y="702416"/>
                  <a:pt x="456304" y="670495"/>
                </a:cubicBezTo>
                <a:cubicBezTo>
                  <a:pt x="424383" y="638575"/>
                  <a:pt x="406798" y="596320"/>
                  <a:pt x="406798" y="551398"/>
                </a:cubicBezTo>
                <a:lnTo>
                  <a:pt x="406798" y="408215"/>
                </a:lnTo>
                <a:cubicBezTo>
                  <a:pt x="406882" y="394213"/>
                  <a:pt x="418216" y="382879"/>
                  <a:pt x="432218" y="382879"/>
                </a:cubicBezTo>
                <a:lnTo>
                  <a:pt x="575401" y="382879"/>
                </a:lnTo>
                <a:cubicBezTo>
                  <a:pt x="620240" y="382879"/>
                  <a:pt x="662578" y="400464"/>
                  <a:pt x="694498" y="432385"/>
                </a:cubicBezTo>
                <a:cubicBezTo>
                  <a:pt x="726419" y="464305"/>
                  <a:pt x="744004" y="506560"/>
                  <a:pt x="744004" y="551398"/>
                </a:cubicBezTo>
                <a:cubicBezTo>
                  <a:pt x="744004" y="596237"/>
                  <a:pt x="726419" y="638575"/>
                  <a:pt x="694498" y="670495"/>
                </a:cubicBezTo>
                <a:cubicBezTo>
                  <a:pt x="662578" y="702416"/>
                  <a:pt x="620323" y="720001"/>
                  <a:pt x="575401" y="720001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3" name="标题 1"/>
          <p:cNvSpPr txBox="1"/>
          <p:nvPr/>
        </p:nvSpPr>
        <p:spPr>
          <a:xfrm>
            <a:off x="6379356" y="5136467"/>
            <a:ext cx="330173" cy="330173"/>
          </a:xfrm>
          <a:custGeom>
            <a:avLst/>
            <a:gdLst>
              <a:gd name="connsiteX0" fmla="*/ 438553 w 720000"/>
              <a:gd name="connsiteY0" fmla="*/ 189601 h 720000"/>
              <a:gd name="connsiteX1" fmla="*/ 503636 w 720000"/>
              <a:gd name="connsiteY1" fmla="*/ 216365 h 720000"/>
              <a:gd name="connsiteX2" fmla="*/ 503636 w 720000"/>
              <a:gd name="connsiteY2" fmla="*/ 346445 h 720000"/>
              <a:gd name="connsiteX3" fmla="*/ 362260 w 720000"/>
              <a:gd name="connsiteY3" fmla="*/ 487907 h 720000"/>
              <a:gd name="connsiteX4" fmla="*/ 191861 w 720000"/>
              <a:gd name="connsiteY4" fmla="*/ 528226 h 720000"/>
              <a:gd name="connsiteX5" fmla="*/ 232180 w 720000"/>
              <a:gd name="connsiteY5" fmla="*/ 357827 h 720000"/>
              <a:gd name="connsiteX6" fmla="*/ 373556 w 720000"/>
              <a:gd name="connsiteY6" fmla="*/ 216452 h 720000"/>
              <a:gd name="connsiteX7" fmla="*/ 438553 w 720000"/>
              <a:gd name="connsiteY7" fmla="*/ 189601 h 720000"/>
              <a:gd name="connsiteX8" fmla="*/ 438553 w 720000"/>
              <a:gd name="connsiteY8" fmla="*/ 141636 h 720000"/>
              <a:gd name="connsiteX9" fmla="*/ 339581 w 720000"/>
              <a:gd name="connsiteY9" fmla="*/ 182476 h 720000"/>
              <a:gd name="connsiteX10" fmla="*/ 198205 w 720000"/>
              <a:gd name="connsiteY10" fmla="*/ 323852 h 720000"/>
              <a:gd name="connsiteX11" fmla="*/ 141637 w 720000"/>
              <a:gd name="connsiteY11" fmla="*/ 578364 h 720000"/>
              <a:gd name="connsiteX12" fmla="*/ 396149 w 720000"/>
              <a:gd name="connsiteY12" fmla="*/ 521796 h 720000"/>
              <a:gd name="connsiteX13" fmla="*/ 537524 w 720000"/>
              <a:gd name="connsiteY13" fmla="*/ 380420 h 720000"/>
              <a:gd name="connsiteX14" fmla="*/ 537524 w 720000"/>
              <a:gd name="connsiteY14" fmla="*/ 182476 h 720000"/>
              <a:gd name="connsiteX15" fmla="*/ 438553 w 720000"/>
              <a:gd name="connsiteY15" fmla="*/ 141636 h 720000"/>
              <a:gd name="connsiteX16" fmla="*/ 120000 w 720000"/>
              <a:gd name="connsiteY16" fmla="*/ 0 h 720000"/>
              <a:gd name="connsiteX17" fmla="*/ 600000 w 720000"/>
              <a:gd name="connsiteY17" fmla="*/ 0 h 720000"/>
              <a:gd name="connsiteX18" fmla="*/ 720000 w 720000"/>
              <a:gd name="connsiteY18" fmla="*/ 120000 h 720000"/>
              <a:gd name="connsiteX19" fmla="*/ 720000 w 720000"/>
              <a:gd name="connsiteY19" fmla="*/ 600000 h 720000"/>
              <a:gd name="connsiteX20" fmla="*/ 600000 w 720000"/>
              <a:gd name="connsiteY20" fmla="*/ 720000 h 720000"/>
              <a:gd name="connsiteX21" fmla="*/ 120000 w 720000"/>
              <a:gd name="connsiteY21" fmla="*/ 720000 h 720000"/>
              <a:gd name="connsiteX22" fmla="*/ 0 w 720000"/>
              <a:gd name="connsiteY22" fmla="*/ 600000 h 720000"/>
              <a:gd name="connsiteX23" fmla="*/ 0 w 720000"/>
              <a:gd name="connsiteY23" fmla="*/ 120000 h 720000"/>
              <a:gd name="connsiteX24" fmla="*/ 120000 w 720000"/>
              <a:gd name="connsiteY24" fmla="*/ 0 h 720000"/>
            </a:gdLst>
            <a:ahLst/>
            <a:cxnLst/>
            <a:rect l="l" t="t" r="r" b="b"/>
            <a:pathLst>
              <a:path w="720000" h="720000">
                <a:moveTo>
                  <a:pt x="438553" y="189601"/>
                </a:moveTo>
                <a:cubicBezTo>
                  <a:pt x="463230" y="189601"/>
                  <a:pt x="486344" y="199073"/>
                  <a:pt x="503636" y="216365"/>
                </a:cubicBezTo>
                <a:cubicBezTo>
                  <a:pt x="539523" y="252252"/>
                  <a:pt x="539523" y="310557"/>
                  <a:pt x="503636" y="346445"/>
                </a:cubicBezTo>
                <a:lnTo>
                  <a:pt x="362260" y="487907"/>
                </a:lnTo>
                <a:cubicBezTo>
                  <a:pt x="342622" y="507545"/>
                  <a:pt x="266503" y="522665"/>
                  <a:pt x="191861" y="528226"/>
                </a:cubicBezTo>
                <a:cubicBezTo>
                  <a:pt x="197336" y="453584"/>
                  <a:pt x="212456" y="377465"/>
                  <a:pt x="232180" y="357827"/>
                </a:cubicBezTo>
                <a:lnTo>
                  <a:pt x="373556" y="216452"/>
                </a:lnTo>
                <a:cubicBezTo>
                  <a:pt x="390761" y="199073"/>
                  <a:pt x="413875" y="189601"/>
                  <a:pt x="438553" y="189601"/>
                </a:cubicBezTo>
                <a:close/>
                <a:moveTo>
                  <a:pt x="438553" y="141636"/>
                </a:moveTo>
                <a:cubicBezTo>
                  <a:pt x="402666" y="141636"/>
                  <a:pt x="366778" y="155278"/>
                  <a:pt x="339581" y="182476"/>
                </a:cubicBezTo>
                <a:lnTo>
                  <a:pt x="198205" y="323852"/>
                </a:lnTo>
                <a:cubicBezTo>
                  <a:pt x="143723" y="378335"/>
                  <a:pt x="141637" y="578364"/>
                  <a:pt x="141637" y="578364"/>
                </a:cubicBezTo>
                <a:cubicBezTo>
                  <a:pt x="141637" y="578364"/>
                  <a:pt x="341753" y="576278"/>
                  <a:pt x="396149" y="521796"/>
                </a:cubicBezTo>
                <a:lnTo>
                  <a:pt x="537524" y="380420"/>
                </a:lnTo>
                <a:cubicBezTo>
                  <a:pt x="592007" y="325938"/>
                  <a:pt x="592007" y="236872"/>
                  <a:pt x="537524" y="182476"/>
                </a:cubicBezTo>
                <a:cubicBezTo>
                  <a:pt x="510327" y="155191"/>
                  <a:pt x="474440" y="141636"/>
                  <a:pt x="438553" y="141636"/>
                </a:cubicBezTo>
                <a:close/>
                <a:moveTo>
                  <a:pt x="120000" y="0"/>
                </a:moveTo>
                <a:lnTo>
                  <a:pt x="600000" y="0"/>
                </a:lnTo>
                <a:cubicBezTo>
                  <a:pt x="666040" y="0"/>
                  <a:pt x="720000" y="54048"/>
                  <a:pt x="720000" y="120000"/>
                </a:cubicBezTo>
                <a:lnTo>
                  <a:pt x="720000" y="600000"/>
                </a:lnTo>
                <a:cubicBezTo>
                  <a:pt x="720000" y="666039"/>
                  <a:pt x="666040" y="720000"/>
                  <a:pt x="600000" y="720000"/>
                </a:cubicBezTo>
                <a:lnTo>
                  <a:pt x="120000" y="720000"/>
                </a:lnTo>
                <a:cubicBezTo>
                  <a:pt x="53961" y="720000"/>
                  <a:pt x="0" y="666039"/>
                  <a:pt x="0" y="600000"/>
                </a:cubicBezTo>
                <a:lnTo>
                  <a:pt x="0" y="120000"/>
                </a:lnTo>
                <a:cubicBezTo>
                  <a:pt x="0" y="53961"/>
                  <a:pt x="53961" y="0"/>
                  <a:pt x="120000" y="0"/>
                </a:cubicBezTo>
                <a:close/>
              </a:path>
            </a:pathLst>
          </a:custGeom>
          <a:solidFill>
            <a:schemeClr val="bg1"/>
          </a:solidFill>
          <a:ln w="1860" cap="flat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4" name="标题 1"/>
          <p:cNvSpPr txBox="1"/>
          <p:nvPr/>
        </p:nvSpPr>
        <p:spPr>
          <a:xfrm>
            <a:off x="2782888" y="4424434"/>
            <a:ext cx="6624000" cy="74302"/>
          </a:xfrm>
          <a:prstGeom prst="rect">
            <a:avLst/>
          </a:prstGeom>
          <a:solidFill>
            <a:schemeClr val="accent1"/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5" name="标题 1"/>
          <p:cNvSpPr txBox="1"/>
          <p:nvPr/>
        </p:nvSpPr>
        <p:spPr>
          <a:xfrm>
            <a:off x="623888" y="5892800"/>
            <a:ext cx="760518" cy="760518"/>
          </a:xfrm>
          <a:prstGeom prst="plus">
            <a:avLst>
              <a:gd name="adj" fmla="val 37854"/>
            </a:avLst>
          </a:prstGeom>
          <a:solidFill>
            <a:schemeClr val="accent1">
              <a:alpha val="35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6" name="标题 1"/>
          <p:cNvSpPr txBox="1"/>
          <p:nvPr/>
        </p:nvSpPr>
        <p:spPr>
          <a:xfrm>
            <a:off x="11039822" y="6125028"/>
            <a:ext cx="528289" cy="528289"/>
          </a:xfrm>
          <a:prstGeom prst="plus">
            <a:avLst>
              <a:gd name="adj" fmla="val 37854"/>
            </a:avLst>
          </a:prstGeom>
          <a:solidFill>
            <a:schemeClr val="accent1">
              <a:alpha val="35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1874586" y="2720998"/>
            <a:ext cx="4346501" cy="1189913"/>
          </a:xfrm>
          <a:prstGeom prst="roundRect">
            <a:avLst>
              <a:gd name="adj" fmla="val 6963"/>
            </a:avLst>
          </a:prstGeom>
          <a:solidFill>
            <a:schemeClr val="bg1"/>
          </a:solidFill>
          <a:ln w="6350" cap="sq">
            <a:gradFill>
              <a:gsLst>
                <a:gs pos="0">
                  <a:schemeClr val="accent1"/>
                </a:gs>
                <a:gs pos="100000">
                  <a:schemeClr val="accent1">
                    <a:lumMod val="80000"/>
                    <a:lumOff val="20000"/>
                  </a:schemeClr>
                </a:gs>
              </a:gsLst>
              <a:lin ang="2700000" scaled="0"/>
            </a:gra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1417386" y="2263798"/>
            <a:ext cx="914400" cy="914400"/>
          </a:xfrm>
          <a:prstGeom prst="ellipse">
            <a:avLst/>
          </a:prstGeom>
          <a:solidFill>
            <a:schemeClr val="accent2">
              <a:alpha val="8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1512799" y="2359211"/>
            <a:ext cx="723574" cy="723574"/>
          </a:xfrm>
          <a:prstGeom prst="ellipse">
            <a:avLst/>
          </a:prstGeom>
          <a:gradFill>
            <a:gsLst>
              <a:gs pos="0">
                <a:schemeClr val="accent1">
                  <a:lumMod val="75000"/>
                  <a:lumOff val="25000"/>
                </a:schemeClr>
              </a:gs>
              <a:gs pos="94000">
                <a:schemeClr val="accent1"/>
              </a:gs>
            </a:gsLst>
            <a:lin ang="189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5536731" y="3429000"/>
            <a:ext cx="487302" cy="403068"/>
          </a:xfrm>
          <a:custGeom>
            <a:avLst/>
            <a:gdLst>
              <a:gd name="connsiteX0" fmla="*/ 153878 w 870468"/>
              <a:gd name="connsiteY0" fmla="*/ 353026 h 720000"/>
              <a:gd name="connsiteX1" fmla="*/ 449972 w 870468"/>
              <a:gd name="connsiteY1" fmla="*/ 353026 h 720000"/>
              <a:gd name="connsiteX2" fmla="*/ 489985 w 870468"/>
              <a:gd name="connsiteY2" fmla="*/ 393039 h 720000"/>
              <a:gd name="connsiteX3" fmla="*/ 449972 w 870468"/>
              <a:gd name="connsiteY3" fmla="*/ 433051 h 720000"/>
              <a:gd name="connsiteX4" fmla="*/ 153878 w 870468"/>
              <a:gd name="connsiteY4" fmla="*/ 433051 h 720000"/>
              <a:gd name="connsiteX5" fmla="*/ 113865 w 870468"/>
              <a:gd name="connsiteY5" fmla="*/ 393039 h 720000"/>
              <a:gd name="connsiteX6" fmla="*/ 153878 w 870468"/>
              <a:gd name="connsiteY6" fmla="*/ 353026 h 720000"/>
              <a:gd name="connsiteX7" fmla="*/ 68708 w 870468"/>
              <a:gd name="connsiteY7" fmla="*/ 275858 h 720000"/>
              <a:gd name="connsiteX8" fmla="*/ 68708 w 870468"/>
              <a:gd name="connsiteY8" fmla="*/ 603735 h 720000"/>
              <a:gd name="connsiteX9" fmla="*/ 116266 w 870468"/>
              <a:gd name="connsiteY9" fmla="*/ 651293 h 720000"/>
              <a:gd name="connsiteX10" fmla="*/ 598821 w 870468"/>
              <a:gd name="connsiteY10" fmla="*/ 651293 h 720000"/>
              <a:gd name="connsiteX11" fmla="*/ 754317 w 870468"/>
              <a:gd name="connsiteY11" fmla="*/ 651293 h 720000"/>
              <a:gd name="connsiteX12" fmla="*/ 801875 w 870468"/>
              <a:gd name="connsiteY12" fmla="*/ 603735 h 720000"/>
              <a:gd name="connsiteX13" fmla="*/ 801875 w 870468"/>
              <a:gd name="connsiteY13" fmla="*/ 275858 h 720000"/>
              <a:gd name="connsiteX14" fmla="*/ 598821 w 870468"/>
              <a:gd name="connsiteY14" fmla="*/ 275858 h 720000"/>
              <a:gd name="connsiteX15" fmla="*/ 116266 w 870468"/>
              <a:gd name="connsiteY15" fmla="*/ 68593 h 720000"/>
              <a:gd name="connsiteX16" fmla="*/ 68708 w 870468"/>
              <a:gd name="connsiteY16" fmla="*/ 116151 h 720000"/>
              <a:gd name="connsiteX17" fmla="*/ 68708 w 870468"/>
              <a:gd name="connsiteY17" fmla="*/ 207265 h 720000"/>
              <a:gd name="connsiteX18" fmla="*/ 598821 w 870468"/>
              <a:gd name="connsiteY18" fmla="*/ 207265 h 720000"/>
              <a:gd name="connsiteX19" fmla="*/ 801875 w 870468"/>
              <a:gd name="connsiteY19" fmla="*/ 207265 h 720000"/>
              <a:gd name="connsiteX20" fmla="*/ 801875 w 870468"/>
              <a:gd name="connsiteY20" fmla="*/ 116151 h 720000"/>
              <a:gd name="connsiteX21" fmla="*/ 754317 w 870468"/>
              <a:gd name="connsiteY21" fmla="*/ 68593 h 720000"/>
              <a:gd name="connsiteX22" fmla="*/ 598821 w 870468"/>
              <a:gd name="connsiteY22" fmla="*/ 68593 h 720000"/>
              <a:gd name="connsiteX23" fmla="*/ 116266 w 870468"/>
              <a:gd name="connsiteY23" fmla="*/ 0 h 720000"/>
              <a:gd name="connsiteX24" fmla="*/ 598821 w 870468"/>
              <a:gd name="connsiteY24" fmla="*/ 0 h 720000"/>
              <a:gd name="connsiteX25" fmla="*/ 754317 w 870468"/>
              <a:gd name="connsiteY25" fmla="*/ 0 h 720000"/>
              <a:gd name="connsiteX26" fmla="*/ 870468 w 870468"/>
              <a:gd name="connsiteY26" fmla="*/ 116151 h 720000"/>
              <a:gd name="connsiteX27" fmla="*/ 870468 w 870468"/>
              <a:gd name="connsiteY27" fmla="*/ 241562 h 720000"/>
              <a:gd name="connsiteX28" fmla="*/ 870468 w 870468"/>
              <a:gd name="connsiteY28" fmla="*/ 603735 h 720000"/>
              <a:gd name="connsiteX29" fmla="*/ 754317 w 870468"/>
              <a:gd name="connsiteY29" fmla="*/ 720000 h 720000"/>
              <a:gd name="connsiteX30" fmla="*/ 598821 w 870468"/>
              <a:gd name="connsiteY30" fmla="*/ 720000 h 720000"/>
              <a:gd name="connsiteX31" fmla="*/ 116266 w 870468"/>
              <a:gd name="connsiteY31" fmla="*/ 720000 h 720000"/>
              <a:gd name="connsiteX32" fmla="*/ 115 w 870468"/>
              <a:gd name="connsiteY32" fmla="*/ 603849 h 720000"/>
              <a:gd name="connsiteX33" fmla="*/ 115 w 870468"/>
              <a:gd name="connsiteY33" fmla="*/ 241841 h 720000"/>
              <a:gd name="connsiteX34" fmla="*/ 0 w 870468"/>
              <a:gd name="connsiteY34" fmla="*/ 241562 h 720000"/>
              <a:gd name="connsiteX35" fmla="*/ 115 w 870468"/>
              <a:gd name="connsiteY35" fmla="*/ 241284 h 720000"/>
              <a:gd name="connsiteX36" fmla="*/ 115 w 870468"/>
              <a:gd name="connsiteY36" fmla="*/ 116151 h 720000"/>
              <a:gd name="connsiteX37" fmla="*/ 116266 w 870468"/>
              <a:gd name="connsiteY37" fmla="*/ 0 h 720000"/>
            </a:gdLst>
            <a:ahLst/>
            <a:cxnLst/>
            <a:rect l="l" t="t" r="r" b="b"/>
            <a:pathLst>
              <a:path w="870468" h="720000">
                <a:moveTo>
                  <a:pt x="153878" y="353026"/>
                </a:moveTo>
                <a:lnTo>
                  <a:pt x="449972" y="353026"/>
                </a:lnTo>
                <a:cubicBezTo>
                  <a:pt x="472036" y="353026"/>
                  <a:pt x="489985" y="370975"/>
                  <a:pt x="489985" y="393039"/>
                </a:cubicBezTo>
                <a:cubicBezTo>
                  <a:pt x="489985" y="415103"/>
                  <a:pt x="472150" y="433051"/>
                  <a:pt x="449972" y="433051"/>
                </a:cubicBezTo>
                <a:lnTo>
                  <a:pt x="153878" y="433051"/>
                </a:lnTo>
                <a:cubicBezTo>
                  <a:pt x="131814" y="433051"/>
                  <a:pt x="113865" y="415103"/>
                  <a:pt x="113865" y="393039"/>
                </a:cubicBezTo>
                <a:cubicBezTo>
                  <a:pt x="113865" y="370975"/>
                  <a:pt x="131814" y="353026"/>
                  <a:pt x="153878" y="353026"/>
                </a:cubicBezTo>
                <a:close/>
                <a:moveTo>
                  <a:pt x="68708" y="275858"/>
                </a:moveTo>
                <a:lnTo>
                  <a:pt x="68708" y="603735"/>
                </a:lnTo>
                <a:cubicBezTo>
                  <a:pt x="68708" y="630029"/>
                  <a:pt x="90087" y="651293"/>
                  <a:pt x="116266" y="651293"/>
                </a:cubicBezTo>
                <a:lnTo>
                  <a:pt x="598821" y="651293"/>
                </a:lnTo>
                <a:lnTo>
                  <a:pt x="754317" y="651293"/>
                </a:lnTo>
                <a:cubicBezTo>
                  <a:pt x="780611" y="651293"/>
                  <a:pt x="801875" y="629915"/>
                  <a:pt x="801875" y="603735"/>
                </a:cubicBezTo>
                <a:lnTo>
                  <a:pt x="801875" y="275858"/>
                </a:lnTo>
                <a:lnTo>
                  <a:pt x="598821" y="275858"/>
                </a:lnTo>
                <a:close/>
                <a:moveTo>
                  <a:pt x="116266" y="68593"/>
                </a:moveTo>
                <a:cubicBezTo>
                  <a:pt x="89972" y="68593"/>
                  <a:pt x="68708" y="89972"/>
                  <a:pt x="68708" y="116151"/>
                </a:cubicBezTo>
                <a:lnTo>
                  <a:pt x="68708" y="207265"/>
                </a:lnTo>
                <a:lnTo>
                  <a:pt x="598821" y="207265"/>
                </a:lnTo>
                <a:lnTo>
                  <a:pt x="801875" y="207265"/>
                </a:lnTo>
                <a:lnTo>
                  <a:pt x="801875" y="116151"/>
                </a:lnTo>
                <a:cubicBezTo>
                  <a:pt x="801875" y="89857"/>
                  <a:pt x="780497" y="68593"/>
                  <a:pt x="754317" y="68593"/>
                </a:cubicBezTo>
                <a:lnTo>
                  <a:pt x="598821" y="68593"/>
                </a:lnTo>
                <a:close/>
                <a:moveTo>
                  <a:pt x="116266" y="0"/>
                </a:moveTo>
                <a:lnTo>
                  <a:pt x="598821" y="0"/>
                </a:lnTo>
                <a:lnTo>
                  <a:pt x="754317" y="0"/>
                </a:lnTo>
                <a:cubicBezTo>
                  <a:pt x="818338" y="0"/>
                  <a:pt x="870468" y="52131"/>
                  <a:pt x="870468" y="116151"/>
                </a:cubicBezTo>
                <a:lnTo>
                  <a:pt x="870468" y="241562"/>
                </a:lnTo>
                <a:lnTo>
                  <a:pt x="870468" y="603735"/>
                </a:lnTo>
                <a:cubicBezTo>
                  <a:pt x="870468" y="667869"/>
                  <a:pt x="818338" y="720000"/>
                  <a:pt x="754317" y="720000"/>
                </a:cubicBezTo>
                <a:lnTo>
                  <a:pt x="598821" y="720000"/>
                </a:lnTo>
                <a:lnTo>
                  <a:pt x="116266" y="720000"/>
                </a:lnTo>
                <a:cubicBezTo>
                  <a:pt x="52246" y="720000"/>
                  <a:pt x="115" y="667869"/>
                  <a:pt x="115" y="603849"/>
                </a:cubicBezTo>
                <a:lnTo>
                  <a:pt x="115" y="241841"/>
                </a:lnTo>
                <a:lnTo>
                  <a:pt x="0" y="241562"/>
                </a:lnTo>
                <a:lnTo>
                  <a:pt x="115" y="241284"/>
                </a:lnTo>
                <a:lnTo>
                  <a:pt x="115" y="116151"/>
                </a:lnTo>
                <a:cubicBezTo>
                  <a:pt x="115" y="52131"/>
                  <a:pt x="52246" y="0"/>
                  <a:pt x="116266" y="0"/>
                </a:cubicBezTo>
                <a:close/>
              </a:path>
            </a:pathLst>
          </a:custGeom>
          <a:solidFill>
            <a:schemeClr val="accent2">
              <a:alpha val="5000"/>
            </a:schemeClr>
          </a:solidFill>
          <a:ln w="3175" cap="flat">
            <a:solidFill>
              <a:schemeClr val="accent1">
                <a:alpha val="3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7172399" y="2720998"/>
            <a:ext cx="4346501" cy="1189913"/>
          </a:xfrm>
          <a:prstGeom prst="roundRect">
            <a:avLst>
              <a:gd name="adj" fmla="val 6963"/>
            </a:avLst>
          </a:prstGeom>
          <a:solidFill>
            <a:schemeClr val="bg1"/>
          </a:solidFill>
          <a:ln w="6350" cap="sq">
            <a:gradFill>
              <a:gsLst>
                <a:gs pos="0">
                  <a:schemeClr val="accent1"/>
                </a:gs>
                <a:gs pos="100000">
                  <a:schemeClr val="accent1">
                    <a:lumMod val="80000"/>
                    <a:lumOff val="20000"/>
                  </a:schemeClr>
                </a:gs>
              </a:gsLst>
              <a:lin ang="2700000" scaled="0"/>
            </a:gra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6715199" y="2263798"/>
            <a:ext cx="914400" cy="914400"/>
          </a:xfrm>
          <a:prstGeom prst="ellipse">
            <a:avLst/>
          </a:prstGeom>
          <a:solidFill>
            <a:schemeClr val="accent2">
              <a:alpha val="8000"/>
            </a:schemeClr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6810612" y="2359211"/>
            <a:ext cx="723574" cy="723574"/>
          </a:xfrm>
          <a:prstGeom prst="ellipse">
            <a:avLst/>
          </a:prstGeom>
          <a:gradFill>
            <a:gsLst>
              <a:gs pos="0">
                <a:schemeClr val="accent1">
                  <a:lumMod val="75000"/>
                  <a:lumOff val="25000"/>
                </a:schemeClr>
              </a:gs>
              <a:gs pos="94000">
                <a:schemeClr val="accent1"/>
              </a:gs>
            </a:gsLst>
            <a:lin ang="189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10892963" y="3429000"/>
            <a:ext cx="444585" cy="403068"/>
          </a:xfrm>
          <a:custGeom>
            <a:avLst/>
            <a:gdLst>
              <a:gd name="connsiteX0" fmla="*/ 351048 w 1543905"/>
              <a:gd name="connsiteY0" fmla="*/ 523317 h 1399728"/>
              <a:gd name="connsiteX1" fmla="*/ 351048 w 1543905"/>
              <a:gd name="connsiteY1" fmla="*/ 523317 h 1399728"/>
              <a:gd name="connsiteX2" fmla="*/ 351420 w 1543905"/>
              <a:gd name="connsiteY2" fmla="*/ 523503 h 1399728"/>
              <a:gd name="connsiteX3" fmla="*/ 351420 w 1543905"/>
              <a:gd name="connsiteY3" fmla="*/ 1020031 h 1399728"/>
              <a:gd name="connsiteX4" fmla="*/ 351048 w 1543905"/>
              <a:gd name="connsiteY4" fmla="*/ 1020403 h 1399728"/>
              <a:gd name="connsiteX5" fmla="*/ 163525 w 1543905"/>
              <a:gd name="connsiteY5" fmla="*/ 1020403 h 1399728"/>
              <a:gd name="connsiteX6" fmla="*/ 163153 w 1543905"/>
              <a:gd name="connsiteY6" fmla="*/ 1020031 h 1399728"/>
              <a:gd name="connsiteX7" fmla="*/ 163153 w 1543905"/>
              <a:gd name="connsiteY7" fmla="*/ 523503 h 1399728"/>
              <a:gd name="connsiteX8" fmla="*/ 163153 w 1543905"/>
              <a:gd name="connsiteY8" fmla="*/ 523317 h 1399728"/>
              <a:gd name="connsiteX9" fmla="*/ 163339 w 1543905"/>
              <a:gd name="connsiteY9" fmla="*/ 523131 h 1399728"/>
              <a:gd name="connsiteX10" fmla="*/ 351048 w 1543905"/>
              <a:gd name="connsiteY10" fmla="*/ 523131 h 1399728"/>
              <a:gd name="connsiteX11" fmla="*/ 351048 w 1543905"/>
              <a:gd name="connsiteY11" fmla="*/ 411696 h 1399728"/>
              <a:gd name="connsiteX12" fmla="*/ 163339 w 1543905"/>
              <a:gd name="connsiteY12" fmla="*/ 411696 h 1399728"/>
              <a:gd name="connsiteX13" fmla="*/ 51346 w 1543905"/>
              <a:gd name="connsiteY13" fmla="*/ 523689 h 1399728"/>
              <a:gd name="connsiteX14" fmla="*/ 51346 w 1543905"/>
              <a:gd name="connsiteY14" fmla="*/ 1020217 h 1399728"/>
              <a:gd name="connsiteX15" fmla="*/ 163339 w 1543905"/>
              <a:gd name="connsiteY15" fmla="*/ 1132210 h 1399728"/>
              <a:gd name="connsiteX16" fmla="*/ 351048 w 1543905"/>
              <a:gd name="connsiteY16" fmla="*/ 1132210 h 1399728"/>
              <a:gd name="connsiteX17" fmla="*/ 463042 w 1543905"/>
              <a:gd name="connsiteY17" fmla="*/ 1020217 h 1399728"/>
              <a:gd name="connsiteX18" fmla="*/ 463042 w 1543905"/>
              <a:gd name="connsiteY18" fmla="*/ 523503 h 1399728"/>
              <a:gd name="connsiteX19" fmla="*/ 351048 w 1543905"/>
              <a:gd name="connsiteY19" fmla="*/ 411696 h 1399728"/>
              <a:gd name="connsiteX20" fmla="*/ 865808 w 1543905"/>
              <a:gd name="connsiteY20" fmla="*/ 111621 h 1399728"/>
              <a:gd name="connsiteX21" fmla="*/ 866180 w 1543905"/>
              <a:gd name="connsiteY21" fmla="*/ 111807 h 1399728"/>
              <a:gd name="connsiteX22" fmla="*/ 866180 w 1543905"/>
              <a:gd name="connsiteY22" fmla="*/ 1020031 h 1399728"/>
              <a:gd name="connsiteX23" fmla="*/ 865808 w 1543905"/>
              <a:gd name="connsiteY23" fmla="*/ 1020403 h 1399728"/>
              <a:gd name="connsiteX24" fmla="*/ 678284 w 1543905"/>
              <a:gd name="connsiteY24" fmla="*/ 1020403 h 1399728"/>
              <a:gd name="connsiteX25" fmla="*/ 677912 w 1543905"/>
              <a:gd name="connsiteY25" fmla="*/ 1020031 h 1399728"/>
              <a:gd name="connsiteX26" fmla="*/ 677912 w 1543905"/>
              <a:gd name="connsiteY26" fmla="*/ 111993 h 1399728"/>
              <a:gd name="connsiteX27" fmla="*/ 677912 w 1543905"/>
              <a:gd name="connsiteY27" fmla="*/ 111807 h 1399728"/>
              <a:gd name="connsiteX28" fmla="*/ 678098 w 1543905"/>
              <a:gd name="connsiteY28" fmla="*/ 111621 h 1399728"/>
              <a:gd name="connsiteX29" fmla="*/ 865808 w 1543905"/>
              <a:gd name="connsiteY29" fmla="*/ 111621 h 1399728"/>
              <a:gd name="connsiteX30" fmla="*/ 865808 w 1543905"/>
              <a:gd name="connsiteY30" fmla="*/ 0 h 1399728"/>
              <a:gd name="connsiteX31" fmla="*/ 677912 w 1543905"/>
              <a:gd name="connsiteY31" fmla="*/ 0 h 1399728"/>
              <a:gd name="connsiteX32" fmla="*/ 565919 w 1543905"/>
              <a:gd name="connsiteY32" fmla="*/ 111993 h 1399728"/>
              <a:gd name="connsiteX33" fmla="*/ 565919 w 1543905"/>
              <a:gd name="connsiteY33" fmla="*/ 1020217 h 1399728"/>
              <a:gd name="connsiteX34" fmla="*/ 677912 w 1543905"/>
              <a:gd name="connsiteY34" fmla="*/ 1132210 h 1399728"/>
              <a:gd name="connsiteX35" fmla="*/ 865622 w 1543905"/>
              <a:gd name="connsiteY35" fmla="*/ 1132210 h 1399728"/>
              <a:gd name="connsiteX36" fmla="*/ 977615 w 1543905"/>
              <a:gd name="connsiteY36" fmla="*/ 1020217 h 1399728"/>
              <a:gd name="connsiteX37" fmla="*/ 977615 w 1543905"/>
              <a:gd name="connsiteY37" fmla="*/ 111993 h 1399728"/>
              <a:gd name="connsiteX38" fmla="*/ 865808 w 1543905"/>
              <a:gd name="connsiteY38" fmla="*/ 0 h 1399728"/>
              <a:gd name="connsiteX39" fmla="*/ 1380381 w 1543905"/>
              <a:gd name="connsiteY39" fmla="*/ 729072 h 1399728"/>
              <a:gd name="connsiteX40" fmla="*/ 1380753 w 1543905"/>
              <a:gd name="connsiteY40" fmla="*/ 729258 h 1399728"/>
              <a:gd name="connsiteX41" fmla="*/ 1380753 w 1543905"/>
              <a:gd name="connsiteY41" fmla="*/ 1020031 h 1399728"/>
              <a:gd name="connsiteX42" fmla="*/ 1380381 w 1543905"/>
              <a:gd name="connsiteY42" fmla="*/ 1020403 h 1399728"/>
              <a:gd name="connsiteX43" fmla="*/ 1192858 w 1543905"/>
              <a:gd name="connsiteY43" fmla="*/ 1020403 h 1399728"/>
              <a:gd name="connsiteX44" fmla="*/ 1192485 w 1543905"/>
              <a:gd name="connsiteY44" fmla="*/ 1020031 h 1399728"/>
              <a:gd name="connsiteX45" fmla="*/ 1192485 w 1543905"/>
              <a:gd name="connsiteY45" fmla="*/ 729444 h 1399728"/>
              <a:gd name="connsiteX46" fmla="*/ 1192485 w 1543905"/>
              <a:gd name="connsiteY46" fmla="*/ 729258 h 1399728"/>
              <a:gd name="connsiteX47" fmla="*/ 1192671 w 1543905"/>
              <a:gd name="connsiteY47" fmla="*/ 729072 h 1399728"/>
              <a:gd name="connsiteX48" fmla="*/ 1380381 w 1543905"/>
              <a:gd name="connsiteY48" fmla="*/ 729072 h 1399728"/>
              <a:gd name="connsiteX49" fmla="*/ 1380381 w 1543905"/>
              <a:gd name="connsiteY49" fmla="*/ 617451 h 1399728"/>
              <a:gd name="connsiteX50" fmla="*/ 1192671 w 1543905"/>
              <a:gd name="connsiteY50" fmla="*/ 617451 h 1399728"/>
              <a:gd name="connsiteX51" fmla="*/ 1080678 w 1543905"/>
              <a:gd name="connsiteY51" fmla="*/ 729444 h 1399728"/>
              <a:gd name="connsiteX52" fmla="*/ 1080678 w 1543905"/>
              <a:gd name="connsiteY52" fmla="*/ 1020031 h 1399728"/>
              <a:gd name="connsiteX53" fmla="*/ 1192671 w 1543905"/>
              <a:gd name="connsiteY53" fmla="*/ 1132024 h 1399728"/>
              <a:gd name="connsiteX54" fmla="*/ 1380381 w 1543905"/>
              <a:gd name="connsiteY54" fmla="*/ 1132024 h 1399728"/>
              <a:gd name="connsiteX55" fmla="*/ 1492374 w 1543905"/>
              <a:gd name="connsiteY55" fmla="*/ 1020031 h 1399728"/>
              <a:gd name="connsiteX56" fmla="*/ 1492374 w 1543905"/>
              <a:gd name="connsiteY56" fmla="*/ 729444 h 1399728"/>
              <a:gd name="connsiteX57" fmla="*/ 1380381 w 1543905"/>
              <a:gd name="connsiteY57" fmla="*/ 617451 h 1399728"/>
              <a:gd name="connsiteX58" fmla="*/ 1481956 w 1543905"/>
              <a:gd name="connsiteY58" fmla="*/ 1276201 h 1399728"/>
              <a:gd name="connsiteX59" fmla="*/ 61764 w 1543905"/>
              <a:gd name="connsiteY59" fmla="*/ 1276201 h 1399728"/>
              <a:gd name="connsiteX60" fmla="*/ 0 w 1543905"/>
              <a:gd name="connsiteY60" fmla="*/ 1337965 h 1399728"/>
              <a:gd name="connsiteX61" fmla="*/ 61764 w 1543905"/>
              <a:gd name="connsiteY61" fmla="*/ 1399729 h 1399728"/>
              <a:gd name="connsiteX62" fmla="*/ 1482142 w 1543905"/>
              <a:gd name="connsiteY62" fmla="*/ 1399729 h 1399728"/>
              <a:gd name="connsiteX63" fmla="*/ 1543906 w 1543905"/>
              <a:gd name="connsiteY63" fmla="*/ 1337965 h 1399728"/>
              <a:gd name="connsiteX64" fmla="*/ 1481956 w 1543905"/>
              <a:gd name="connsiteY64" fmla="*/ 1276201 h 1399728"/>
            </a:gdLst>
            <a:ahLst/>
            <a:cxnLst/>
            <a:rect l="l" t="t" r="r" b="b"/>
            <a:pathLst>
              <a:path w="1543905" h="1399728">
                <a:moveTo>
                  <a:pt x="351048" y="523317"/>
                </a:moveTo>
                <a:cubicBezTo>
                  <a:pt x="351234" y="523317"/>
                  <a:pt x="351234" y="523317"/>
                  <a:pt x="351048" y="523317"/>
                </a:cubicBezTo>
                <a:cubicBezTo>
                  <a:pt x="351234" y="523317"/>
                  <a:pt x="351420" y="523503"/>
                  <a:pt x="351420" y="523503"/>
                </a:cubicBezTo>
                <a:lnTo>
                  <a:pt x="351420" y="1020031"/>
                </a:lnTo>
                <a:lnTo>
                  <a:pt x="351048" y="1020403"/>
                </a:lnTo>
                <a:lnTo>
                  <a:pt x="163525" y="1020403"/>
                </a:lnTo>
                <a:lnTo>
                  <a:pt x="163153" y="1020031"/>
                </a:lnTo>
                <a:lnTo>
                  <a:pt x="163153" y="523503"/>
                </a:lnTo>
                <a:lnTo>
                  <a:pt x="163153" y="523317"/>
                </a:lnTo>
                <a:lnTo>
                  <a:pt x="163339" y="523131"/>
                </a:lnTo>
                <a:lnTo>
                  <a:pt x="351048" y="523131"/>
                </a:lnTo>
                <a:moveTo>
                  <a:pt x="351048" y="411696"/>
                </a:moveTo>
                <a:lnTo>
                  <a:pt x="163339" y="411696"/>
                </a:lnTo>
                <a:cubicBezTo>
                  <a:pt x="101575" y="411696"/>
                  <a:pt x="51346" y="461739"/>
                  <a:pt x="51346" y="523689"/>
                </a:cubicBezTo>
                <a:lnTo>
                  <a:pt x="51346" y="1020217"/>
                </a:lnTo>
                <a:cubicBezTo>
                  <a:pt x="51346" y="1081795"/>
                  <a:pt x="101761" y="1132210"/>
                  <a:pt x="163339" y="1132210"/>
                </a:cubicBezTo>
                <a:lnTo>
                  <a:pt x="351048" y="1132210"/>
                </a:lnTo>
                <a:cubicBezTo>
                  <a:pt x="412626" y="1132210"/>
                  <a:pt x="463042" y="1081795"/>
                  <a:pt x="463042" y="1020217"/>
                </a:cubicBezTo>
                <a:lnTo>
                  <a:pt x="463042" y="523503"/>
                </a:lnTo>
                <a:cubicBezTo>
                  <a:pt x="463042" y="461739"/>
                  <a:pt x="412998" y="411696"/>
                  <a:pt x="351048" y="411696"/>
                </a:cubicBezTo>
                <a:close/>
                <a:moveTo>
                  <a:pt x="865808" y="111621"/>
                </a:moveTo>
                <a:cubicBezTo>
                  <a:pt x="865994" y="111621"/>
                  <a:pt x="866180" y="111807"/>
                  <a:pt x="866180" y="111807"/>
                </a:cubicBezTo>
                <a:lnTo>
                  <a:pt x="866180" y="1020031"/>
                </a:lnTo>
                <a:lnTo>
                  <a:pt x="865808" y="1020403"/>
                </a:lnTo>
                <a:lnTo>
                  <a:pt x="678284" y="1020403"/>
                </a:lnTo>
                <a:lnTo>
                  <a:pt x="677912" y="1020031"/>
                </a:lnTo>
                <a:lnTo>
                  <a:pt x="677912" y="111993"/>
                </a:lnTo>
                <a:lnTo>
                  <a:pt x="677912" y="111807"/>
                </a:lnTo>
                <a:lnTo>
                  <a:pt x="678098" y="111621"/>
                </a:lnTo>
                <a:lnTo>
                  <a:pt x="865808" y="111621"/>
                </a:lnTo>
                <a:moveTo>
                  <a:pt x="865808" y="0"/>
                </a:moveTo>
                <a:lnTo>
                  <a:pt x="677912" y="0"/>
                </a:lnTo>
                <a:cubicBezTo>
                  <a:pt x="616148" y="0"/>
                  <a:pt x="565919" y="50043"/>
                  <a:pt x="565919" y="111993"/>
                </a:cubicBezTo>
                <a:lnTo>
                  <a:pt x="565919" y="1020217"/>
                </a:lnTo>
                <a:cubicBezTo>
                  <a:pt x="565919" y="1081795"/>
                  <a:pt x="616335" y="1132210"/>
                  <a:pt x="677912" y="1132210"/>
                </a:cubicBezTo>
                <a:lnTo>
                  <a:pt x="865622" y="1132210"/>
                </a:lnTo>
                <a:cubicBezTo>
                  <a:pt x="927199" y="1132210"/>
                  <a:pt x="977615" y="1081795"/>
                  <a:pt x="977615" y="1020217"/>
                </a:cubicBezTo>
                <a:lnTo>
                  <a:pt x="977615" y="111993"/>
                </a:lnTo>
                <a:cubicBezTo>
                  <a:pt x="977615" y="50043"/>
                  <a:pt x="927571" y="0"/>
                  <a:pt x="865808" y="0"/>
                </a:cubicBezTo>
                <a:close/>
                <a:moveTo>
                  <a:pt x="1380381" y="729072"/>
                </a:moveTo>
                <a:cubicBezTo>
                  <a:pt x="1380567" y="729072"/>
                  <a:pt x="1380753" y="729258"/>
                  <a:pt x="1380753" y="729258"/>
                </a:cubicBezTo>
                <a:lnTo>
                  <a:pt x="1380753" y="1020031"/>
                </a:lnTo>
                <a:lnTo>
                  <a:pt x="1380381" y="1020403"/>
                </a:lnTo>
                <a:lnTo>
                  <a:pt x="1192858" y="1020403"/>
                </a:lnTo>
                <a:lnTo>
                  <a:pt x="1192485" y="1020031"/>
                </a:lnTo>
                <a:lnTo>
                  <a:pt x="1192485" y="729444"/>
                </a:lnTo>
                <a:lnTo>
                  <a:pt x="1192485" y="729258"/>
                </a:lnTo>
                <a:lnTo>
                  <a:pt x="1192671" y="729072"/>
                </a:lnTo>
                <a:lnTo>
                  <a:pt x="1380381" y="729072"/>
                </a:lnTo>
                <a:moveTo>
                  <a:pt x="1380381" y="617451"/>
                </a:moveTo>
                <a:lnTo>
                  <a:pt x="1192671" y="617451"/>
                </a:lnTo>
                <a:cubicBezTo>
                  <a:pt x="1130908" y="617451"/>
                  <a:pt x="1080678" y="667494"/>
                  <a:pt x="1080678" y="729444"/>
                </a:cubicBezTo>
                <a:lnTo>
                  <a:pt x="1080678" y="1020031"/>
                </a:lnTo>
                <a:cubicBezTo>
                  <a:pt x="1080678" y="1081608"/>
                  <a:pt x="1131094" y="1132024"/>
                  <a:pt x="1192671" y="1132024"/>
                </a:cubicBezTo>
                <a:lnTo>
                  <a:pt x="1380381" y="1132024"/>
                </a:lnTo>
                <a:cubicBezTo>
                  <a:pt x="1441959" y="1132024"/>
                  <a:pt x="1492374" y="1081608"/>
                  <a:pt x="1492374" y="1020031"/>
                </a:cubicBezTo>
                <a:lnTo>
                  <a:pt x="1492374" y="729444"/>
                </a:lnTo>
                <a:cubicBezTo>
                  <a:pt x="1492374" y="667680"/>
                  <a:pt x="1442145" y="617451"/>
                  <a:pt x="1380381" y="617451"/>
                </a:cubicBezTo>
                <a:close/>
                <a:moveTo>
                  <a:pt x="1481956" y="1276201"/>
                </a:moveTo>
                <a:lnTo>
                  <a:pt x="61764" y="1276201"/>
                </a:lnTo>
                <a:cubicBezTo>
                  <a:pt x="27719" y="1276201"/>
                  <a:pt x="0" y="1303920"/>
                  <a:pt x="0" y="1337965"/>
                </a:cubicBezTo>
                <a:cubicBezTo>
                  <a:pt x="0" y="1372009"/>
                  <a:pt x="27719" y="1399729"/>
                  <a:pt x="61764" y="1399729"/>
                </a:cubicBezTo>
                <a:lnTo>
                  <a:pt x="1482142" y="1399729"/>
                </a:lnTo>
                <a:cubicBezTo>
                  <a:pt x="1516187" y="1399729"/>
                  <a:pt x="1543906" y="1372009"/>
                  <a:pt x="1543906" y="1337965"/>
                </a:cubicBezTo>
                <a:cubicBezTo>
                  <a:pt x="1543720" y="1303734"/>
                  <a:pt x="1516187" y="1276201"/>
                  <a:pt x="1481956" y="1276201"/>
                </a:cubicBezTo>
                <a:close/>
              </a:path>
            </a:pathLst>
          </a:custGeom>
          <a:solidFill>
            <a:schemeClr val="accent2">
              <a:alpha val="5000"/>
            </a:schemeClr>
          </a:solidFill>
          <a:ln w="3175" cap="flat">
            <a:solidFill>
              <a:schemeClr val="accent1">
                <a:alpha val="3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l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1488643" y="2474777"/>
            <a:ext cx="771886" cy="49244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1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 panose="00020600040101010101"/>
                <a:ea typeface="OPPOSans H" panose="00020600040101010101"/>
                <a:cs typeface="OPPOSans H" panose="00020600040101010101"/>
              </a:rPr>
              <a:t>01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2011679" y="2802159"/>
            <a:ext cx="4209408" cy="103335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gradFill>
                  <a:gsLst>
                    <a:gs pos="0">
                      <a:srgbClr val="05A199">
                        <a:alpha val="100000"/>
                      </a:srgbClr>
                    </a:gs>
                    <a:gs pos="51000">
                      <a:srgbClr val="036661">
                        <a:alpha val="100000"/>
                      </a:srgbClr>
                    </a:gs>
                    <a:gs pos="89000">
                      <a:srgbClr val="035C57">
                        <a:alpha val="100000"/>
                      </a:srgbClr>
                    </a:gs>
                  </a:gsLst>
                  <a:lin ang="2700000" scaled="0"/>
                </a:gradFill>
                <a:latin typeface="OPPOSans H" panose="00020600040101010101"/>
                <a:ea typeface="OPPOSans H" panose="00020600040101010101"/>
                <a:cs typeface="OPPOSans H" panose="00020600040101010101"/>
              </a:rPr>
              <a:t>幼儿教师的权利与义务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6786456" y="2474777"/>
            <a:ext cx="771886" cy="49244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1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 panose="00020600040101010101"/>
                <a:ea typeface="OPPOSans H" panose="00020600040101010101"/>
                <a:cs typeface="OPPOSans H" panose="00020600040101010101"/>
              </a:rPr>
              <a:t>02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7309492" y="2802159"/>
            <a:ext cx="4209408" cy="103335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2800">
                <a:ln w="12700">
                  <a:noFill/>
                </a:ln>
                <a:gradFill>
                  <a:gsLst>
                    <a:gs pos="0">
                      <a:srgbClr val="05A199">
                        <a:alpha val="100000"/>
                      </a:srgbClr>
                    </a:gs>
                    <a:gs pos="51000">
                      <a:srgbClr val="036661">
                        <a:alpha val="100000"/>
                      </a:srgbClr>
                    </a:gs>
                    <a:gs pos="89000">
                      <a:srgbClr val="035C57">
                        <a:alpha val="100000"/>
                      </a:srgbClr>
                    </a:gs>
                  </a:gsLst>
                  <a:lin ang="2700000" scaled="0"/>
                </a:gradFill>
                <a:latin typeface="OPPOSans H" panose="00020600040101010101"/>
                <a:ea typeface="OPPOSans H" panose="00020600040101010101"/>
                <a:cs typeface="OPPOSans H" panose="00020600040101010101"/>
              </a:rPr>
              <a:t>幼儿教师的专业素养</a:t>
            </a: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 rot="16200000" flipH="1">
            <a:off x="-2375353" y="3018162"/>
            <a:ext cx="6858000" cy="821678"/>
          </a:xfrm>
          <a:custGeom>
            <a:avLst/>
            <a:gdLst>
              <a:gd name="connsiteX0" fmla="*/ 0 w 12191999"/>
              <a:gd name="connsiteY0" fmla="*/ 821678 h 821678"/>
              <a:gd name="connsiteX1" fmla="*/ 0 w 12191999"/>
              <a:gd name="connsiteY1" fmla="*/ 0 h 821678"/>
              <a:gd name="connsiteX2" fmla="*/ 12191999 w 12191999"/>
              <a:gd name="connsiteY2" fmla="*/ 0 h 821678"/>
              <a:gd name="connsiteX3" fmla="*/ 12191999 w 12191999"/>
              <a:gd name="connsiteY3" fmla="*/ 735670 h 821678"/>
              <a:gd name="connsiteX4" fmla="*/ 11881564 w 12191999"/>
              <a:gd name="connsiteY4" fmla="*/ 706933 h 821678"/>
              <a:gd name="connsiteX5" fmla="*/ 1677330 w 12191999"/>
              <a:gd name="connsiteY5" fmla="*/ 559408 h 821678"/>
              <a:gd name="connsiteX6" fmla="*/ 234308 w 12191999"/>
              <a:gd name="connsiteY6" fmla="*/ 797445 h 821678"/>
            </a:gdLst>
            <a:ahLst/>
            <a:cxnLst/>
            <a:rect l="l" t="t" r="r" b="b"/>
            <a:pathLst>
              <a:path w="12191999" h="821678">
                <a:moveTo>
                  <a:pt x="0" y="821678"/>
                </a:moveTo>
                <a:lnTo>
                  <a:pt x="0" y="0"/>
                </a:lnTo>
                <a:lnTo>
                  <a:pt x="12191999" y="0"/>
                </a:lnTo>
                <a:lnTo>
                  <a:pt x="12191999" y="735670"/>
                </a:lnTo>
                <a:lnTo>
                  <a:pt x="11881564" y="706933"/>
                </a:lnTo>
                <a:cubicBezTo>
                  <a:pt x="8480153" y="369472"/>
                  <a:pt x="5078741" y="-171779"/>
                  <a:pt x="1677330" y="559408"/>
                </a:cubicBezTo>
                <a:cubicBezTo>
                  <a:pt x="1196322" y="662808"/>
                  <a:pt x="715315" y="740762"/>
                  <a:pt x="234308" y="797445"/>
                </a:cubicBezTo>
                <a:close/>
              </a:path>
            </a:pathLst>
          </a:custGeom>
          <a:solidFill>
            <a:schemeClr val="accent2">
              <a:alpha val="15000"/>
            </a:schemeClr>
          </a:solidFill>
          <a:ln w="6350" cap="sq">
            <a:solidFill>
              <a:schemeClr val="accent1">
                <a:alpha val="50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-2" y="0"/>
            <a:ext cx="1379510" cy="6858001"/>
          </a:xfrm>
          <a:custGeom>
            <a:avLst/>
            <a:gdLst>
              <a:gd name="connsiteX0" fmla="*/ 0 w 1379510"/>
              <a:gd name="connsiteY0" fmla="*/ 0 h 6858001"/>
              <a:gd name="connsiteX1" fmla="*/ 618651 w 1379510"/>
              <a:gd name="connsiteY1" fmla="*/ 0 h 6858001"/>
              <a:gd name="connsiteX2" fmla="*/ 618651 w 1379510"/>
              <a:gd name="connsiteY2" fmla="*/ 1 h 6858001"/>
              <a:gd name="connsiteX3" fmla="*/ 1379510 w 1379510"/>
              <a:gd name="connsiteY3" fmla="*/ 1 h 6858001"/>
              <a:gd name="connsiteX4" fmla="*/ 1355277 w 1379510"/>
              <a:gd name="connsiteY4" fmla="*/ 131799 h 6858001"/>
              <a:gd name="connsiteX5" fmla="*/ 1117240 w 1379510"/>
              <a:gd name="connsiteY5" fmla="*/ 943499 h 6858001"/>
              <a:gd name="connsiteX6" fmla="*/ 1264765 w 1379510"/>
              <a:gd name="connsiteY6" fmla="*/ 6683382 h 6858001"/>
              <a:gd name="connsiteX7" fmla="*/ 1293502 w 1379510"/>
              <a:gd name="connsiteY7" fmla="*/ 6858001 h 6858001"/>
              <a:gd name="connsiteX8" fmla="*/ 557832 w 1379510"/>
              <a:gd name="connsiteY8" fmla="*/ 6858001 h 6858001"/>
              <a:gd name="connsiteX9" fmla="*/ 557832 w 1379510"/>
              <a:gd name="connsiteY9" fmla="*/ 6857999 h 6858001"/>
              <a:gd name="connsiteX10" fmla="*/ 0 w 1379510"/>
              <a:gd name="connsiteY10" fmla="*/ 6857999 h 6858001"/>
            </a:gdLst>
            <a:ahLst/>
            <a:cxnLst/>
            <a:rect l="l" t="t" r="r" b="b"/>
            <a:pathLst>
              <a:path w="1379510" h="6858001">
                <a:moveTo>
                  <a:pt x="0" y="0"/>
                </a:moveTo>
                <a:lnTo>
                  <a:pt x="618651" y="0"/>
                </a:lnTo>
                <a:lnTo>
                  <a:pt x="618651" y="1"/>
                </a:lnTo>
                <a:lnTo>
                  <a:pt x="1379510" y="1"/>
                </a:lnTo>
                <a:lnTo>
                  <a:pt x="1355277" y="131799"/>
                </a:lnTo>
                <a:cubicBezTo>
                  <a:pt x="1298594" y="402366"/>
                  <a:pt x="1220640" y="672932"/>
                  <a:pt x="1117240" y="943499"/>
                </a:cubicBezTo>
                <a:cubicBezTo>
                  <a:pt x="386053" y="2856793"/>
                  <a:pt x="927304" y="4770088"/>
                  <a:pt x="1264765" y="6683382"/>
                </a:cubicBezTo>
                <a:lnTo>
                  <a:pt x="1293502" y="6858001"/>
                </a:lnTo>
                <a:lnTo>
                  <a:pt x="557832" y="6858001"/>
                </a:lnTo>
                <a:lnTo>
                  <a:pt x="557832" y="6857999"/>
                </a:lnTo>
                <a:lnTo>
                  <a:pt x="0" y="6857999"/>
                </a:lnTo>
                <a:close/>
              </a:path>
            </a:pathLst>
          </a:custGeom>
          <a:gradFill>
            <a:gsLst>
              <a:gs pos="7000">
                <a:schemeClr val="accent1">
                  <a:lumMod val="40000"/>
                  <a:lumOff val="60000"/>
                </a:schemeClr>
              </a:gs>
              <a:gs pos="42000">
                <a:schemeClr val="accent1"/>
              </a:gs>
              <a:gs pos="100000">
                <a:schemeClr val="accent1">
                  <a:lumMod val="90000"/>
                </a:schemeClr>
              </a:gs>
            </a:gsLst>
            <a:lin ang="66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3980420" y="-19050"/>
            <a:ext cx="5219268" cy="1347465"/>
          </a:xfrm>
          <a:custGeom>
            <a:avLst/>
            <a:gdLst>
              <a:gd name="connsiteX0" fmla="*/ 0 w 5219268"/>
              <a:gd name="connsiteY0" fmla="*/ 0 h 1347465"/>
              <a:gd name="connsiteX1" fmla="*/ 5219268 w 5219268"/>
              <a:gd name="connsiteY1" fmla="*/ 0 h 1347465"/>
              <a:gd name="connsiteX2" fmla="*/ 5084381 w 5219268"/>
              <a:gd name="connsiteY2" fmla="*/ 180382 h 1347465"/>
              <a:gd name="connsiteX3" fmla="*/ 2609634 w 5219268"/>
              <a:gd name="connsiteY3" fmla="*/ 1347465 h 1347465"/>
              <a:gd name="connsiteX4" fmla="*/ 134888 w 5219268"/>
              <a:gd name="connsiteY4" fmla="*/ 180382 h 1347465"/>
            </a:gdLst>
            <a:ahLst/>
            <a:cxnLst/>
            <a:rect l="l" t="t" r="r" b="b"/>
            <a:pathLst>
              <a:path w="5219268" h="1347465">
                <a:moveTo>
                  <a:pt x="0" y="0"/>
                </a:moveTo>
                <a:lnTo>
                  <a:pt x="5219268" y="0"/>
                </a:lnTo>
                <a:lnTo>
                  <a:pt x="5084381" y="180382"/>
                </a:lnTo>
                <a:cubicBezTo>
                  <a:pt x="4496153" y="893149"/>
                  <a:pt x="3605949" y="1347465"/>
                  <a:pt x="2609634" y="1347465"/>
                </a:cubicBezTo>
                <a:cubicBezTo>
                  <a:pt x="1613319" y="1347465"/>
                  <a:pt x="723115" y="893149"/>
                  <a:pt x="134888" y="180382"/>
                </a:cubicBezTo>
                <a:close/>
              </a:path>
            </a:pathLst>
          </a:custGeom>
          <a:solidFill>
            <a:schemeClr val="bg1"/>
          </a:solidFill>
          <a:ln w="25400" cap="sq">
            <a:solidFill>
              <a:schemeClr val="accent1">
                <a:alpha val="45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9646180" y="1"/>
            <a:ext cx="2545821" cy="2536939"/>
          </a:xfrm>
          <a:custGeom>
            <a:avLst/>
            <a:gdLst>
              <a:gd name="connsiteX0" fmla="*/ 26458 w 2545821"/>
              <a:gd name="connsiteY0" fmla="*/ 0 h 2536939"/>
              <a:gd name="connsiteX1" fmla="*/ 1411180 w 2545821"/>
              <a:gd name="connsiteY1" fmla="*/ 0 h 2536939"/>
              <a:gd name="connsiteX2" fmla="*/ 1364518 w 2545821"/>
              <a:gd name="connsiteY2" fmla="*/ 150323 h 2536939"/>
              <a:gd name="connsiteX3" fmla="*/ 1346938 w 2545821"/>
              <a:gd name="connsiteY3" fmla="*/ 324709 h 2536939"/>
              <a:gd name="connsiteX4" fmla="*/ 2212230 w 2545821"/>
              <a:gd name="connsiteY4" fmla="*/ 1190001 h 2536939"/>
              <a:gd name="connsiteX5" fmla="*/ 2469542 w 2545821"/>
              <a:gd name="connsiteY5" fmla="*/ 1151099 h 2536939"/>
              <a:gd name="connsiteX6" fmla="*/ 2545821 w 2545821"/>
              <a:gd name="connsiteY6" fmla="*/ 1123181 h 2536939"/>
              <a:gd name="connsiteX7" fmla="*/ 2545821 w 2545821"/>
              <a:gd name="connsiteY7" fmla="*/ 2509126 h 2536939"/>
              <a:gd name="connsiteX8" fmla="*/ 2438418 w 2545821"/>
              <a:gd name="connsiteY8" fmla="*/ 2525518 h 2536939"/>
              <a:gd name="connsiteX9" fmla="*/ 2212230 w 2545821"/>
              <a:gd name="connsiteY9" fmla="*/ 2536939 h 2536939"/>
              <a:gd name="connsiteX10" fmla="*/ 0 w 2545821"/>
              <a:gd name="connsiteY10" fmla="*/ 324709 h 2536939"/>
              <a:gd name="connsiteX11" fmla="*/ 11422 w 2545821"/>
              <a:gd name="connsiteY11" fmla="*/ 98522 h 2536939"/>
            </a:gdLst>
            <a:ahLst/>
            <a:cxnLst/>
            <a:rect l="l" t="t" r="r" b="b"/>
            <a:pathLst>
              <a:path w="2545821" h="2536939">
                <a:moveTo>
                  <a:pt x="26458" y="0"/>
                </a:moveTo>
                <a:lnTo>
                  <a:pt x="1411180" y="0"/>
                </a:lnTo>
                <a:lnTo>
                  <a:pt x="1364518" y="150323"/>
                </a:lnTo>
                <a:cubicBezTo>
                  <a:pt x="1352991" y="206651"/>
                  <a:pt x="1346938" y="264973"/>
                  <a:pt x="1346938" y="324709"/>
                </a:cubicBezTo>
                <a:cubicBezTo>
                  <a:pt x="1346938" y="802597"/>
                  <a:pt x="1734342" y="1190001"/>
                  <a:pt x="2212230" y="1190001"/>
                </a:cubicBezTo>
                <a:cubicBezTo>
                  <a:pt x="2301834" y="1190001"/>
                  <a:pt x="2388257" y="1176381"/>
                  <a:pt x="2469542" y="1151099"/>
                </a:cubicBezTo>
                <a:lnTo>
                  <a:pt x="2545821" y="1123181"/>
                </a:lnTo>
                <a:lnTo>
                  <a:pt x="2545821" y="2509126"/>
                </a:lnTo>
                <a:lnTo>
                  <a:pt x="2438418" y="2525518"/>
                </a:lnTo>
                <a:cubicBezTo>
                  <a:pt x="2364049" y="2533070"/>
                  <a:pt x="2288591" y="2536939"/>
                  <a:pt x="2212230" y="2536939"/>
                </a:cubicBezTo>
                <a:cubicBezTo>
                  <a:pt x="990449" y="2536939"/>
                  <a:pt x="0" y="1546490"/>
                  <a:pt x="0" y="324709"/>
                </a:cubicBezTo>
                <a:cubicBezTo>
                  <a:pt x="0" y="248348"/>
                  <a:pt x="3869" y="172890"/>
                  <a:pt x="11422" y="98522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90000">
                <a:schemeClr val="accent1"/>
              </a:gs>
            </a:gsLst>
            <a:lin ang="13500000" scaled="0"/>
          </a:gradFill>
          <a:ln w="19050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 rot="7611207">
            <a:off x="9938371" y="5312228"/>
            <a:ext cx="1665612" cy="1665612"/>
          </a:xfrm>
          <a:custGeom>
            <a:avLst/>
            <a:gdLst>
              <a:gd name="connsiteX0" fmla="*/ 190172 w 1665612"/>
              <a:gd name="connsiteY0" fmla="*/ 1362548 h 1665612"/>
              <a:gd name="connsiteX1" fmla="*/ 0 w 1665612"/>
              <a:gd name="connsiteY1" fmla="*/ 832806 h 1665612"/>
              <a:gd name="connsiteX2" fmla="*/ 832806 w 1665612"/>
              <a:gd name="connsiteY2" fmla="*/ 0 h 1665612"/>
              <a:gd name="connsiteX3" fmla="*/ 1000646 w 1665612"/>
              <a:gd name="connsiteY3" fmla="*/ 16920 h 1665612"/>
              <a:gd name="connsiteX4" fmla="*/ 1146120 w 1665612"/>
              <a:gd name="connsiteY4" fmla="*/ 62077 h 1665612"/>
              <a:gd name="connsiteX5" fmla="*/ 1661408 w 1665612"/>
              <a:gd name="connsiteY5" fmla="*/ 749539 h 1665612"/>
              <a:gd name="connsiteX6" fmla="*/ 1665612 w 1665612"/>
              <a:gd name="connsiteY6" fmla="*/ 832806 h 1665612"/>
              <a:gd name="connsiteX7" fmla="*/ 832806 w 1665612"/>
              <a:gd name="connsiteY7" fmla="*/ 1665612 h 1665612"/>
              <a:gd name="connsiteX8" fmla="*/ 190172 w 1665612"/>
              <a:gd name="connsiteY8" fmla="*/ 1362548 h 1665612"/>
            </a:gdLst>
            <a:ahLst/>
            <a:cxnLst/>
            <a:rect l="l" t="t" r="r" b="b"/>
            <a:pathLst>
              <a:path w="1665612" h="1665612">
                <a:moveTo>
                  <a:pt x="190172" y="1362548"/>
                </a:moveTo>
                <a:cubicBezTo>
                  <a:pt x="71368" y="1218590"/>
                  <a:pt x="0" y="1034033"/>
                  <a:pt x="0" y="832806"/>
                </a:cubicBezTo>
                <a:cubicBezTo>
                  <a:pt x="0" y="372860"/>
                  <a:pt x="372860" y="0"/>
                  <a:pt x="832806" y="0"/>
                </a:cubicBezTo>
                <a:cubicBezTo>
                  <a:pt x="890299" y="0"/>
                  <a:pt x="946432" y="5826"/>
                  <a:pt x="1000646" y="16920"/>
                </a:cubicBezTo>
                <a:lnTo>
                  <a:pt x="1146120" y="62077"/>
                </a:lnTo>
                <a:lnTo>
                  <a:pt x="1661408" y="749539"/>
                </a:lnTo>
                <a:lnTo>
                  <a:pt x="1665612" y="832806"/>
                </a:lnTo>
                <a:cubicBezTo>
                  <a:pt x="1665612" y="1292752"/>
                  <a:pt x="1292752" y="1665612"/>
                  <a:pt x="832806" y="1665612"/>
                </a:cubicBezTo>
                <a:cubicBezTo>
                  <a:pt x="574086" y="1665612"/>
                  <a:pt x="342921" y="1547636"/>
                  <a:pt x="190172" y="1362548"/>
                </a:cubicBezTo>
                <a:close/>
              </a:path>
            </a:pathLst>
          </a:custGeom>
          <a:gradFill>
            <a:gsLst>
              <a:gs pos="0">
                <a:schemeClr val="accent2">
                  <a:lumMod val="20000"/>
                  <a:lumOff val="80000"/>
                </a:schemeClr>
              </a:gs>
              <a:gs pos="90000">
                <a:schemeClr val="accent2"/>
              </a:gs>
            </a:gsLst>
            <a:lin ang="13500000" scaled="0"/>
          </a:gra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1" y="2521952"/>
            <a:ext cx="2358569" cy="4336048"/>
          </a:xfrm>
          <a:custGeom>
            <a:avLst/>
            <a:gdLst>
              <a:gd name="connsiteX0" fmla="*/ 101597 w 2358569"/>
              <a:gd name="connsiteY0" fmla="*/ 0 h 4336048"/>
              <a:gd name="connsiteX1" fmla="*/ 2358569 w 2358569"/>
              <a:gd name="connsiteY1" fmla="*/ 2256972 h 4336048"/>
              <a:gd name="connsiteX2" fmla="*/ 1177404 w 2358569"/>
              <a:gd name="connsiteY2" fmla="*/ 4241540 h 4336048"/>
              <a:gd name="connsiteX3" fmla="*/ 981217 w 2358569"/>
              <a:gd name="connsiteY3" fmla="*/ 4336048 h 4336048"/>
              <a:gd name="connsiteX4" fmla="*/ 0 w 2358569"/>
              <a:gd name="connsiteY4" fmla="*/ 4336048 h 4336048"/>
              <a:gd name="connsiteX5" fmla="*/ 0 w 2358569"/>
              <a:gd name="connsiteY5" fmla="*/ 5130 h 4336048"/>
            </a:gdLst>
            <a:ahLst/>
            <a:cxnLst/>
            <a:rect l="l" t="t" r="r" b="b"/>
            <a:pathLst>
              <a:path w="2358569" h="4336048">
                <a:moveTo>
                  <a:pt x="101597" y="0"/>
                </a:moveTo>
                <a:cubicBezTo>
                  <a:pt x="1348088" y="0"/>
                  <a:pt x="2358569" y="1010481"/>
                  <a:pt x="2358569" y="2256972"/>
                </a:cubicBezTo>
                <a:cubicBezTo>
                  <a:pt x="2358569" y="3113935"/>
                  <a:pt x="1880959" y="3859346"/>
                  <a:pt x="1177404" y="4241540"/>
                </a:cubicBezTo>
                <a:lnTo>
                  <a:pt x="981217" y="4336048"/>
                </a:lnTo>
                <a:lnTo>
                  <a:pt x="0" y="4336048"/>
                </a:lnTo>
                <a:lnTo>
                  <a:pt x="0" y="5130"/>
                </a:lnTo>
                <a:close/>
              </a:path>
            </a:pathLst>
          </a:custGeom>
          <a:gradFill>
            <a:gsLst>
              <a:gs pos="0">
                <a:schemeClr val="accent2">
                  <a:lumMod val="20000"/>
                  <a:lumOff val="80000"/>
                </a:schemeClr>
              </a:gs>
              <a:gs pos="90000">
                <a:schemeClr val="accent2"/>
              </a:gs>
            </a:gsLst>
            <a:lin ang="13500000" scaled="0"/>
          </a:gra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2564553" y="2922389"/>
            <a:ext cx="7062894" cy="229184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5500">
                <a:ln w="12700">
                  <a:noFill/>
                </a:ln>
                <a:solidFill>
                  <a:srgbClr val="036661">
                    <a:alpha val="100000"/>
                  </a:srgbClr>
                </a:solidFill>
                <a:latin typeface="OPPOSans H" panose="00020600040101010101"/>
                <a:ea typeface="OPPOSans H" panose="00020600040101010101"/>
                <a:cs typeface="OPPOSans H" panose="00020600040101010101"/>
              </a:rPr>
              <a:t>幼儿教师的权利与义务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0" y="3243360"/>
            <a:ext cx="5306300" cy="3629155"/>
          </a:xfrm>
          <a:custGeom>
            <a:avLst/>
            <a:gdLst>
              <a:gd name="connsiteX0" fmla="*/ 0 w 5306300"/>
              <a:gd name="connsiteY0" fmla="*/ 0 h 3629155"/>
              <a:gd name="connsiteX1" fmla="*/ 115167 w 5306300"/>
              <a:gd name="connsiteY1" fmla="*/ 27609 h 3629155"/>
              <a:gd name="connsiteX2" fmla="*/ 1092199 w 5306300"/>
              <a:gd name="connsiteY2" fmla="*/ 720855 h 3629155"/>
              <a:gd name="connsiteX3" fmla="*/ 1917699 w 5306300"/>
              <a:gd name="connsiteY3" fmla="*/ 2818895 h 3629155"/>
              <a:gd name="connsiteX4" fmla="*/ 4551679 w 5306300"/>
              <a:gd name="connsiteY4" fmla="*/ 3108455 h 3629155"/>
              <a:gd name="connsiteX5" fmla="*/ 5171935 w 5306300"/>
              <a:gd name="connsiteY5" fmla="*/ 3470108 h 3629155"/>
              <a:gd name="connsiteX6" fmla="*/ 5306300 w 5306300"/>
              <a:gd name="connsiteY6" fmla="*/ 3629155 h 3629155"/>
              <a:gd name="connsiteX7" fmla="*/ 0 w 5306300"/>
              <a:gd name="connsiteY7" fmla="*/ 3629155 h 3629155"/>
            </a:gdLst>
            <a:ahLst/>
            <a:cxnLst/>
            <a:rect l="l" t="t" r="r" b="b"/>
            <a:pathLst>
              <a:path w="5306300" h="3629155">
                <a:moveTo>
                  <a:pt x="0" y="0"/>
                </a:moveTo>
                <a:lnTo>
                  <a:pt x="115167" y="27609"/>
                </a:lnTo>
                <a:cubicBezTo>
                  <a:pt x="425450" y="113974"/>
                  <a:pt x="810683" y="309323"/>
                  <a:pt x="1092199" y="720855"/>
                </a:cubicBezTo>
                <a:cubicBezTo>
                  <a:pt x="1413932" y="1191178"/>
                  <a:pt x="1341119" y="2245702"/>
                  <a:pt x="1917699" y="2818895"/>
                </a:cubicBezTo>
                <a:cubicBezTo>
                  <a:pt x="2494279" y="3392088"/>
                  <a:pt x="3925569" y="2968755"/>
                  <a:pt x="4551679" y="3108455"/>
                </a:cubicBezTo>
                <a:cubicBezTo>
                  <a:pt x="4786471" y="3160843"/>
                  <a:pt x="5005367" y="3301932"/>
                  <a:pt x="5171935" y="3470108"/>
                </a:cubicBezTo>
                <a:lnTo>
                  <a:pt x="5306300" y="3629155"/>
                </a:lnTo>
                <a:lnTo>
                  <a:pt x="0" y="3629155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90000">
                <a:schemeClr val="accent1"/>
              </a:gs>
            </a:gsLst>
            <a:lin ang="18900000" scaled="0"/>
          </a:gra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9263272" y="3232994"/>
            <a:ext cx="2928729" cy="3625007"/>
          </a:xfrm>
          <a:custGeom>
            <a:avLst/>
            <a:gdLst>
              <a:gd name="connsiteX0" fmla="*/ 2928729 w 2928729"/>
              <a:gd name="connsiteY0" fmla="*/ 0 h 3625007"/>
              <a:gd name="connsiteX1" fmla="*/ 2928729 w 2928729"/>
              <a:gd name="connsiteY1" fmla="*/ 3625007 h 3625007"/>
              <a:gd name="connsiteX2" fmla="*/ 0 w 2928729"/>
              <a:gd name="connsiteY2" fmla="*/ 3625007 h 3625007"/>
              <a:gd name="connsiteX3" fmla="*/ 25882 w 2928729"/>
              <a:gd name="connsiteY3" fmla="*/ 3555401 h 3625007"/>
              <a:gd name="connsiteX4" fmla="*/ 152146 w 2928729"/>
              <a:gd name="connsiteY4" fmla="*/ 3323837 h 3625007"/>
              <a:gd name="connsiteX5" fmla="*/ 2102866 w 2928729"/>
              <a:gd name="connsiteY5" fmla="*/ 2415605 h 3625007"/>
              <a:gd name="connsiteX6" fmla="*/ 2357955 w 2928729"/>
              <a:gd name="connsiteY6" fmla="*/ 553059 h 3625007"/>
              <a:gd name="connsiteX7" fmla="*/ 2797866 w 2928729"/>
              <a:gd name="connsiteY7" fmla="*/ 57547 h 3625007"/>
            </a:gdLst>
            <a:ahLst/>
            <a:cxnLst/>
            <a:rect l="l" t="t" r="r" b="b"/>
            <a:pathLst>
              <a:path w="2928729" h="3625007">
                <a:moveTo>
                  <a:pt x="2928729" y="0"/>
                </a:moveTo>
                <a:lnTo>
                  <a:pt x="2928729" y="3625007"/>
                </a:lnTo>
                <a:lnTo>
                  <a:pt x="0" y="3625007"/>
                </a:lnTo>
                <a:lnTo>
                  <a:pt x="25882" y="3555401"/>
                </a:lnTo>
                <a:cubicBezTo>
                  <a:pt x="62002" y="3469566"/>
                  <a:pt x="103984" y="3391276"/>
                  <a:pt x="152146" y="3323837"/>
                </a:cubicBezTo>
                <a:cubicBezTo>
                  <a:pt x="537440" y="2784329"/>
                  <a:pt x="1735231" y="2877401"/>
                  <a:pt x="2102866" y="2415605"/>
                </a:cubicBezTo>
                <a:cubicBezTo>
                  <a:pt x="2470501" y="1953809"/>
                  <a:pt x="2215110" y="957947"/>
                  <a:pt x="2357955" y="553059"/>
                </a:cubicBezTo>
                <a:cubicBezTo>
                  <a:pt x="2465089" y="249393"/>
                  <a:pt x="2632672" y="135275"/>
                  <a:pt x="2797866" y="57547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90000">
                <a:schemeClr val="accent1"/>
              </a:gs>
            </a:gsLst>
            <a:lin ang="13500000" scaled="0"/>
          </a:gra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1383173" y="0"/>
            <a:ext cx="3837655" cy="823588"/>
          </a:xfrm>
          <a:custGeom>
            <a:avLst/>
            <a:gdLst>
              <a:gd name="connsiteX0" fmla="*/ 0 w 3837655"/>
              <a:gd name="connsiteY0" fmla="*/ 0 h 823588"/>
              <a:gd name="connsiteX1" fmla="*/ 3837655 w 3837655"/>
              <a:gd name="connsiteY1" fmla="*/ 0 h 823588"/>
              <a:gd name="connsiteX2" fmla="*/ 3795701 w 3837655"/>
              <a:gd name="connsiteY2" fmla="*/ 46161 h 823588"/>
              <a:gd name="connsiteX3" fmla="*/ 1918827 w 3837655"/>
              <a:gd name="connsiteY3" fmla="*/ 823588 h 823588"/>
              <a:gd name="connsiteX4" fmla="*/ 41954 w 3837655"/>
              <a:gd name="connsiteY4" fmla="*/ 46161 h 823588"/>
            </a:gdLst>
            <a:ahLst/>
            <a:cxnLst/>
            <a:rect l="l" t="t" r="r" b="b"/>
            <a:pathLst>
              <a:path w="3837655" h="823588">
                <a:moveTo>
                  <a:pt x="0" y="0"/>
                </a:moveTo>
                <a:lnTo>
                  <a:pt x="3837655" y="0"/>
                </a:lnTo>
                <a:lnTo>
                  <a:pt x="3795701" y="46161"/>
                </a:lnTo>
                <a:cubicBezTo>
                  <a:pt x="3315367" y="526495"/>
                  <a:pt x="2651792" y="823588"/>
                  <a:pt x="1918827" y="823588"/>
                </a:cubicBezTo>
                <a:cubicBezTo>
                  <a:pt x="1185863" y="823588"/>
                  <a:pt x="522288" y="526495"/>
                  <a:pt x="41954" y="46161"/>
                </a:cubicBezTo>
                <a:close/>
              </a:path>
            </a:pathLst>
          </a:custGeom>
          <a:gradFill>
            <a:gsLst>
              <a:gs pos="0">
                <a:schemeClr val="accent2">
                  <a:lumMod val="20000"/>
                  <a:lumOff val="80000"/>
                </a:schemeClr>
              </a:gs>
              <a:gs pos="90000">
                <a:schemeClr val="accent2"/>
              </a:gs>
            </a:gsLst>
            <a:lin ang="13500000" scaled="0"/>
          </a:gra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-990600" y="-410402"/>
            <a:ext cx="2286179" cy="2286179"/>
          </a:xfrm>
          <a:prstGeom prst="ellipse">
            <a:avLst/>
          </a:prstGeom>
          <a:solidFill>
            <a:schemeClr val="bg1"/>
          </a:solidFill>
          <a:ln w="25400" cap="sq">
            <a:solidFill>
              <a:schemeClr val="accent1">
                <a:alpha val="45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1973981" y="1258223"/>
            <a:ext cx="74302" cy="940641"/>
          </a:xfrm>
          <a:custGeom>
            <a:avLst/>
            <a:gdLst>
              <a:gd name="connsiteX0" fmla="*/ 37151 w 74302"/>
              <a:gd name="connsiteY0" fmla="*/ 866339 h 940641"/>
              <a:gd name="connsiteX1" fmla="*/ 74302 w 74302"/>
              <a:gd name="connsiteY1" fmla="*/ 903490 h 940641"/>
              <a:gd name="connsiteX2" fmla="*/ 37151 w 74302"/>
              <a:gd name="connsiteY2" fmla="*/ 940641 h 940641"/>
              <a:gd name="connsiteX3" fmla="*/ 0 w 74302"/>
              <a:gd name="connsiteY3" fmla="*/ 903490 h 940641"/>
              <a:gd name="connsiteX4" fmla="*/ 37151 w 74302"/>
              <a:gd name="connsiteY4" fmla="*/ 866339 h 940641"/>
              <a:gd name="connsiteX5" fmla="*/ 37151 w 74302"/>
              <a:gd name="connsiteY5" fmla="*/ 693071 h 940641"/>
              <a:gd name="connsiteX6" fmla="*/ 74302 w 74302"/>
              <a:gd name="connsiteY6" fmla="*/ 730222 h 940641"/>
              <a:gd name="connsiteX7" fmla="*/ 37151 w 74302"/>
              <a:gd name="connsiteY7" fmla="*/ 767373 h 940641"/>
              <a:gd name="connsiteX8" fmla="*/ 0 w 74302"/>
              <a:gd name="connsiteY8" fmla="*/ 730222 h 940641"/>
              <a:gd name="connsiteX9" fmla="*/ 37151 w 74302"/>
              <a:gd name="connsiteY9" fmla="*/ 693071 h 940641"/>
              <a:gd name="connsiteX10" fmla="*/ 37151 w 74302"/>
              <a:gd name="connsiteY10" fmla="*/ 519803 h 940641"/>
              <a:gd name="connsiteX11" fmla="*/ 74302 w 74302"/>
              <a:gd name="connsiteY11" fmla="*/ 556954 h 940641"/>
              <a:gd name="connsiteX12" fmla="*/ 37151 w 74302"/>
              <a:gd name="connsiteY12" fmla="*/ 594105 h 940641"/>
              <a:gd name="connsiteX13" fmla="*/ 0 w 74302"/>
              <a:gd name="connsiteY13" fmla="*/ 556954 h 940641"/>
              <a:gd name="connsiteX14" fmla="*/ 37151 w 74302"/>
              <a:gd name="connsiteY14" fmla="*/ 519803 h 940641"/>
              <a:gd name="connsiteX15" fmla="*/ 37151 w 74302"/>
              <a:gd name="connsiteY15" fmla="*/ 346536 h 940641"/>
              <a:gd name="connsiteX16" fmla="*/ 74302 w 74302"/>
              <a:gd name="connsiteY16" fmla="*/ 383687 h 940641"/>
              <a:gd name="connsiteX17" fmla="*/ 37151 w 74302"/>
              <a:gd name="connsiteY17" fmla="*/ 420838 h 940641"/>
              <a:gd name="connsiteX18" fmla="*/ 0 w 74302"/>
              <a:gd name="connsiteY18" fmla="*/ 383687 h 940641"/>
              <a:gd name="connsiteX19" fmla="*/ 37151 w 74302"/>
              <a:gd name="connsiteY19" fmla="*/ 346536 h 940641"/>
              <a:gd name="connsiteX20" fmla="*/ 37151 w 74302"/>
              <a:gd name="connsiteY20" fmla="*/ 173268 h 940641"/>
              <a:gd name="connsiteX21" fmla="*/ 74302 w 74302"/>
              <a:gd name="connsiteY21" fmla="*/ 210419 h 940641"/>
              <a:gd name="connsiteX22" fmla="*/ 37151 w 74302"/>
              <a:gd name="connsiteY22" fmla="*/ 247570 h 940641"/>
              <a:gd name="connsiteX23" fmla="*/ 0 w 74302"/>
              <a:gd name="connsiteY23" fmla="*/ 210419 h 940641"/>
              <a:gd name="connsiteX24" fmla="*/ 37151 w 74302"/>
              <a:gd name="connsiteY24" fmla="*/ 173268 h 940641"/>
              <a:gd name="connsiteX25" fmla="*/ 37151 w 74302"/>
              <a:gd name="connsiteY25" fmla="*/ 0 h 940641"/>
              <a:gd name="connsiteX26" fmla="*/ 74302 w 74302"/>
              <a:gd name="connsiteY26" fmla="*/ 37151 h 940641"/>
              <a:gd name="connsiteX27" fmla="*/ 37151 w 74302"/>
              <a:gd name="connsiteY27" fmla="*/ 74302 h 940641"/>
              <a:gd name="connsiteX28" fmla="*/ 0 w 74302"/>
              <a:gd name="connsiteY28" fmla="*/ 37151 h 940641"/>
              <a:gd name="connsiteX29" fmla="*/ 37151 w 74302"/>
              <a:gd name="connsiteY29" fmla="*/ 0 h 940641"/>
            </a:gdLst>
            <a:ahLst/>
            <a:cxnLst/>
            <a:rect l="l" t="t" r="r" b="b"/>
            <a:pathLst>
              <a:path w="74302" h="940641">
                <a:moveTo>
                  <a:pt x="37151" y="866339"/>
                </a:moveTo>
                <a:cubicBezTo>
                  <a:pt x="57669" y="866339"/>
                  <a:pt x="74302" y="882972"/>
                  <a:pt x="74302" y="903490"/>
                </a:cubicBezTo>
                <a:cubicBezTo>
                  <a:pt x="74302" y="924008"/>
                  <a:pt x="57669" y="940641"/>
                  <a:pt x="37151" y="940641"/>
                </a:cubicBezTo>
                <a:cubicBezTo>
                  <a:pt x="16633" y="940641"/>
                  <a:pt x="0" y="924008"/>
                  <a:pt x="0" y="903490"/>
                </a:cubicBezTo>
                <a:cubicBezTo>
                  <a:pt x="0" y="882972"/>
                  <a:pt x="16633" y="866339"/>
                  <a:pt x="37151" y="866339"/>
                </a:cubicBezTo>
                <a:close/>
                <a:moveTo>
                  <a:pt x="37151" y="693071"/>
                </a:moveTo>
                <a:cubicBezTo>
                  <a:pt x="57669" y="693071"/>
                  <a:pt x="74302" y="709704"/>
                  <a:pt x="74302" y="730222"/>
                </a:cubicBezTo>
                <a:cubicBezTo>
                  <a:pt x="74302" y="750740"/>
                  <a:pt x="57669" y="767373"/>
                  <a:pt x="37151" y="767373"/>
                </a:cubicBezTo>
                <a:cubicBezTo>
                  <a:pt x="16633" y="767373"/>
                  <a:pt x="0" y="750740"/>
                  <a:pt x="0" y="730222"/>
                </a:cubicBezTo>
                <a:cubicBezTo>
                  <a:pt x="0" y="709704"/>
                  <a:pt x="16633" y="693071"/>
                  <a:pt x="37151" y="693071"/>
                </a:cubicBezTo>
                <a:close/>
                <a:moveTo>
                  <a:pt x="37151" y="519803"/>
                </a:moveTo>
                <a:cubicBezTo>
                  <a:pt x="57669" y="519803"/>
                  <a:pt x="74302" y="536436"/>
                  <a:pt x="74302" y="556954"/>
                </a:cubicBezTo>
                <a:cubicBezTo>
                  <a:pt x="74302" y="577472"/>
                  <a:pt x="57669" y="594105"/>
                  <a:pt x="37151" y="594105"/>
                </a:cubicBezTo>
                <a:cubicBezTo>
                  <a:pt x="16633" y="594105"/>
                  <a:pt x="0" y="577472"/>
                  <a:pt x="0" y="556954"/>
                </a:cubicBezTo>
                <a:cubicBezTo>
                  <a:pt x="0" y="536436"/>
                  <a:pt x="16633" y="519803"/>
                  <a:pt x="37151" y="519803"/>
                </a:cubicBezTo>
                <a:close/>
                <a:moveTo>
                  <a:pt x="37151" y="346536"/>
                </a:moveTo>
                <a:cubicBezTo>
                  <a:pt x="57669" y="346536"/>
                  <a:pt x="74302" y="363169"/>
                  <a:pt x="74302" y="383687"/>
                </a:cubicBezTo>
                <a:cubicBezTo>
                  <a:pt x="74302" y="404205"/>
                  <a:pt x="57669" y="420838"/>
                  <a:pt x="37151" y="420838"/>
                </a:cubicBezTo>
                <a:cubicBezTo>
                  <a:pt x="16633" y="420838"/>
                  <a:pt x="0" y="404205"/>
                  <a:pt x="0" y="383687"/>
                </a:cubicBezTo>
                <a:cubicBezTo>
                  <a:pt x="0" y="363169"/>
                  <a:pt x="16633" y="346536"/>
                  <a:pt x="37151" y="346536"/>
                </a:cubicBezTo>
                <a:close/>
                <a:moveTo>
                  <a:pt x="37151" y="173268"/>
                </a:moveTo>
                <a:cubicBezTo>
                  <a:pt x="57669" y="173268"/>
                  <a:pt x="74302" y="189901"/>
                  <a:pt x="74302" y="210419"/>
                </a:cubicBezTo>
                <a:cubicBezTo>
                  <a:pt x="74302" y="230937"/>
                  <a:pt x="57669" y="247570"/>
                  <a:pt x="37151" y="247570"/>
                </a:cubicBezTo>
                <a:cubicBezTo>
                  <a:pt x="16633" y="247570"/>
                  <a:pt x="0" y="230937"/>
                  <a:pt x="0" y="210419"/>
                </a:cubicBezTo>
                <a:cubicBezTo>
                  <a:pt x="0" y="189901"/>
                  <a:pt x="16633" y="173268"/>
                  <a:pt x="37151" y="173268"/>
                </a:cubicBezTo>
                <a:close/>
                <a:moveTo>
                  <a:pt x="37151" y="0"/>
                </a:moveTo>
                <a:cubicBezTo>
                  <a:pt x="57669" y="0"/>
                  <a:pt x="74302" y="16633"/>
                  <a:pt x="74302" y="37151"/>
                </a:cubicBezTo>
                <a:cubicBezTo>
                  <a:pt x="74302" y="57669"/>
                  <a:pt x="57669" y="74302"/>
                  <a:pt x="37151" y="74302"/>
                </a:cubicBezTo>
                <a:cubicBezTo>
                  <a:pt x="16633" y="74302"/>
                  <a:pt x="0" y="57669"/>
                  <a:pt x="0" y="37151"/>
                </a:cubicBezTo>
                <a:cubicBezTo>
                  <a:pt x="0" y="16633"/>
                  <a:pt x="16633" y="0"/>
                  <a:pt x="37151" y="0"/>
                </a:cubicBezTo>
                <a:close/>
              </a:path>
            </a:pathLst>
          </a:custGeom>
          <a:solidFill>
            <a:schemeClr val="accent1">
              <a:alpha val="35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10161898" y="3876417"/>
            <a:ext cx="74302" cy="940641"/>
          </a:xfrm>
          <a:custGeom>
            <a:avLst/>
            <a:gdLst>
              <a:gd name="connsiteX0" fmla="*/ 37151 w 74302"/>
              <a:gd name="connsiteY0" fmla="*/ 866339 h 940641"/>
              <a:gd name="connsiteX1" fmla="*/ 74302 w 74302"/>
              <a:gd name="connsiteY1" fmla="*/ 903490 h 940641"/>
              <a:gd name="connsiteX2" fmla="*/ 37151 w 74302"/>
              <a:gd name="connsiteY2" fmla="*/ 940641 h 940641"/>
              <a:gd name="connsiteX3" fmla="*/ 0 w 74302"/>
              <a:gd name="connsiteY3" fmla="*/ 903490 h 940641"/>
              <a:gd name="connsiteX4" fmla="*/ 37151 w 74302"/>
              <a:gd name="connsiteY4" fmla="*/ 866339 h 940641"/>
              <a:gd name="connsiteX5" fmla="*/ 37151 w 74302"/>
              <a:gd name="connsiteY5" fmla="*/ 693071 h 940641"/>
              <a:gd name="connsiteX6" fmla="*/ 74302 w 74302"/>
              <a:gd name="connsiteY6" fmla="*/ 730222 h 940641"/>
              <a:gd name="connsiteX7" fmla="*/ 37151 w 74302"/>
              <a:gd name="connsiteY7" fmla="*/ 767373 h 940641"/>
              <a:gd name="connsiteX8" fmla="*/ 0 w 74302"/>
              <a:gd name="connsiteY8" fmla="*/ 730222 h 940641"/>
              <a:gd name="connsiteX9" fmla="*/ 37151 w 74302"/>
              <a:gd name="connsiteY9" fmla="*/ 693071 h 940641"/>
              <a:gd name="connsiteX10" fmla="*/ 37151 w 74302"/>
              <a:gd name="connsiteY10" fmla="*/ 519803 h 940641"/>
              <a:gd name="connsiteX11" fmla="*/ 74302 w 74302"/>
              <a:gd name="connsiteY11" fmla="*/ 556954 h 940641"/>
              <a:gd name="connsiteX12" fmla="*/ 37151 w 74302"/>
              <a:gd name="connsiteY12" fmla="*/ 594105 h 940641"/>
              <a:gd name="connsiteX13" fmla="*/ 0 w 74302"/>
              <a:gd name="connsiteY13" fmla="*/ 556954 h 940641"/>
              <a:gd name="connsiteX14" fmla="*/ 37151 w 74302"/>
              <a:gd name="connsiteY14" fmla="*/ 519803 h 940641"/>
              <a:gd name="connsiteX15" fmla="*/ 37151 w 74302"/>
              <a:gd name="connsiteY15" fmla="*/ 346536 h 940641"/>
              <a:gd name="connsiteX16" fmla="*/ 74302 w 74302"/>
              <a:gd name="connsiteY16" fmla="*/ 383687 h 940641"/>
              <a:gd name="connsiteX17" fmla="*/ 37151 w 74302"/>
              <a:gd name="connsiteY17" fmla="*/ 420838 h 940641"/>
              <a:gd name="connsiteX18" fmla="*/ 0 w 74302"/>
              <a:gd name="connsiteY18" fmla="*/ 383687 h 940641"/>
              <a:gd name="connsiteX19" fmla="*/ 37151 w 74302"/>
              <a:gd name="connsiteY19" fmla="*/ 346536 h 940641"/>
              <a:gd name="connsiteX20" fmla="*/ 37151 w 74302"/>
              <a:gd name="connsiteY20" fmla="*/ 173268 h 940641"/>
              <a:gd name="connsiteX21" fmla="*/ 74302 w 74302"/>
              <a:gd name="connsiteY21" fmla="*/ 210419 h 940641"/>
              <a:gd name="connsiteX22" fmla="*/ 37151 w 74302"/>
              <a:gd name="connsiteY22" fmla="*/ 247570 h 940641"/>
              <a:gd name="connsiteX23" fmla="*/ 0 w 74302"/>
              <a:gd name="connsiteY23" fmla="*/ 210419 h 940641"/>
              <a:gd name="connsiteX24" fmla="*/ 37151 w 74302"/>
              <a:gd name="connsiteY24" fmla="*/ 173268 h 940641"/>
              <a:gd name="connsiteX25" fmla="*/ 37151 w 74302"/>
              <a:gd name="connsiteY25" fmla="*/ 0 h 940641"/>
              <a:gd name="connsiteX26" fmla="*/ 74302 w 74302"/>
              <a:gd name="connsiteY26" fmla="*/ 37151 h 940641"/>
              <a:gd name="connsiteX27" fmla="*/ 37151 w 74302"/>
              <a:gd name="connsiteY27" fmla="*/ 74302 h 940641"/>
              <a:gd name="connsiteX28" fmla="*/ 0 w 74302"/>
              <a:gd name="connsiteY28" fmla="*/ 37151 h 940641"/>
              <a:gd name="connsiteX29" fmla="*/ 37151 w 74302"/>
              <a:gd name="connsiteY29" fmla="*/ 0 h 940641"/>
            </a:gdLst>
            <a:ahLst/>
            <a:cxnLst/>
            <a:rect l="l" t="t" r="r" b="b"/>
            <a:pathLst>
              <a:path w="74302" h="940641">
                <a:moveTo>
                  <a:pt x="37151" y="866339"/>
                </a:moveTo>
                <a:cubicBezTo>
                  <a:pt x="57669" y="866339"/>
                  <a:pt x="74302" y="882972"/>
                  <a:pt x="74302" y="903490"/>
                </a:cubicBezTo>
                <a:cubicBezTo>
                  <a:pt x="74302" y="924008"/>
                  <a:pt x="57669" y="940641"/>
                  <a:pt x="37151" y="940641"/>
                </a:cubicBezTo>
                <a:cubicBezTo>
                  <a:pt x="16633" y="940641"/>
                  <a:pt x="0" y="924008"/>
                  <a:pt x="0" y="903490"/>
                </a:cubicBezTo>
                <a:cubicBezTo>
                  <a:pt x="0" y="882972"/>
                  <a:pt x="16633" y="866339"/>
                  <a:pt x="37151" y="866339"/>
                </a:cubicBezTo>
                <a:close/>
                <a:moveTo>
                  <a:pt x="37151" y="693071"/>
                </a:moveTo>
                <a:cubicBezTo>
                  <a:pt x="57669" y="693071"/>
                  <a:pt x="74302" y="709704"/>
                  <a:pt x="74302" y="730222"/>
                </a:cubicBezTo>
                <a:cubicBezTo>
                  <a:pt x="74302" y="750740"/>
                  <a:pt x="57669" y="767373"/>
                  <a:pt x="37151" y="767373"/>
                </a:cubicBezTo>
                <a:cubicBezTo>
                  <a:pt x="16633" y="767373"/>
                  <a:pt x="0" y="750740"/>
                  <a:pt x="0" y="730222"/>
                </a:cubicBezTo>
                <a:cubicBezTo>
                  <a:pt x="0" y="709704"/>
                  <a:pt x="16633" y="693071"/>
                  <a:pt x="37151" y="693071"/>
                </a:cubicBezTo>
                <a:close/>
                <a:moveTo>
                  <a:pt x="37151" y="519803"/>
                </a:moveTo>
                <a:cubicBezTo>
                  <a:pt x="57669" y="519803"/>
                  <a:pt x="74302" y="536436"/>
                  <a:pt x="74302" y="556954"/>
                </a:cubicBezTo>
                <a:cubicBezTo>
                  <a:pt x="74302" y="577472"/>
                  <a:pt x="57669" y="594105"/>
                  <a:pt x="37151" y="594105"/>
                </a:cubicBezTo>
                <a:cubicBezTo>
                  <a:pt x="16633" y="594105"/>
                  <a:pt x="0" y="577472"/>
                  <a:pt x="0" y="556954"/>
                </a:cubicBezTo>
                <a:cubicBezTo>
                  <a:pt x="0" y="536436"/>
                  <a:pt x="16633" y="519803"/>
                  <a:pt x="37151" y="519803"/>
                </a:cubicBezTo>
                <a:close/>
                <a:moveTo>
                  <a:pt x="37151" y="346536"/>
                </a:moveTo>
                <a:cubicBezTo>
                  <a:pt x="57669" y="346536"/>
                  <a:pt x="74302" y="363169"/>
                  <a:pt x="74302" y="383687"/>
                </a:cubicBezTo>
                <a:cubicBezTo>
                  <a:pt x="74302" y="404205"/>
                  <a:pt x="57669" y="420838"/>
                  <a:pt x="37151" y="420838"/>
                </a:cubicBezTo>
                <a:cubicBezTo>
                  <a:pt x="16633" y="420838"/>
                  <a:pt x="0" y="404205"/>
                  <a:pt x="0" y="383687"/>
                </a:cubicBezTo>
                <a:cubicBezTo>
                  <a:pt x="0" y="363169"/>
                  <a:pt x="16633" y="346536"/>
                  <a:pt x="37151" y="346536"/>
                </a:cubicBezTo>
                <a:close/>
                <a:moveTo>
                  <a:pt x="37151" y="173268"/>
                </a:moveTo>
                <a:cubicBezTo>
                  <a:pt x="57669" y="173268"/>
                  <a:pt x="74302" y="189901"/>
                  <a:pt x="74302" y="210419"/>
                </a:cubicBezTo>
                <a:cubicBezTo>
                  <a:pt x="74302" y="230937"/>
                  <a:pt x="57669" y="247570"/>
                  <a:pt x="37151" y="247570"/>
                </a:cubicBezTo>
                <a:cubicBezTo>
                  <a:pt x="16633" y="247570"/>
                  <a:pt x="0" y="230937"/>
                  <a:pt x="0" y="210419"/>
                </a:cubicBezTo>
                <a:cubicBezTo>
                  <a:pt x="0" y="189901"/>
                  <a:pt x="16633" y="173268"/>
                  <a:pt x="37151" y="173268"/>
                </a:cubicBezTo>
                <a:close/>
                <a:moveTo>
                  <a:pt x="37151" y="0"/>
                </a:moveTo>
                <a:cubicBezTo>
                  <a:pt x="57669" y="0"/>
                  <a:pt x="74302" y="16633"/>
                  <a:pt x="74302" y="37151"/>
                </a:cubicBezTo>
                <a:cubicBezTo>
                  <a:pt x="74302" y="57669"/>
                  <a:pt x="57669" y="74302"/>
                  <a:pt x="37151" y="74302"/>
                </a:cubicBezTo>
                <a:cubicBezTo>
                  <a:pt x="16633" y="74302"/>
                  <a:pt x="0" y="57669"/>
                  <a:pt x="0" y="37151"/>
                </a:cubicBezTo>
                <a:cubicBezTo>
                  <a:pt x="0" y="16633"/>
                  <a:pt x="16633" y="0"/>
                  <a:pt x="37151" y="0"/>
                </a:cubicBezTo>
                <a:close/>
              </a:path>
            </a:pathLst>
          </a:custGeom>
          <a:solidFill>
            <a:schemeClr val="accent1">
              <a:alpha val="35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4474326" y="5788133"/>
            <a:ext cx="3173240" cy="408695"/>
          </a:xfrm>
          <a:prstGeom prst="roundRect">
            <a:avLst>
              <a:gd name="adj" fmla="val 50000"/>
            </a:avLst>
          </a:prstGeom>
          <a:solidFill>
            <a:schemeClr val="accent2">
              <a:lumMod val="20000"/>
              <a:lumOff val="80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4093886" y="1600333"/>
            <a:ext cx="2545821" cy="119413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ctr">
              <a:lnSpc>
                <a:spcPct val="130000"/>
              </a:lnSpc>
            </a:pPr>
            <a:r>
              <a:rPr kumimoji="1" lang="en-US" altLang="zh-CN" sz="6000">
                <a:ln w="12700">
                  <a:noFill/>
                </a:ln>
                <a:solidFill>
                  <a:srgbClr val="FE9900">
                    <a:alpha val="100000"/>
                  </a:srgbClr>
                </a:solidFill>
                <a:latin typeface="OPPOSans H" panose="00020600040101010101"/>
                <a:ea typeface="OPPOSans H" panose="00020600040101010101"/>
                <a:cs typeface="OPPOSans H" panose="00020600040101010101"/>
              </a:rPr>
              <a:t>PART</a:t>
            </a: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2935411" y="5434539"/>
            <a:ext cx="6624000" cy="74302"/>
          </a:xfrm>
          <a:prstGeom prst="rect">
            <a:avLst/>
          </a:prstGeom>
          <a:solidFill>
            <a:schemeClr val="accent1"/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623888" y="5892800"/>
            <a:ext cx="760518" cy="760518"/>
          </a:xfrm>
          <a:prstGeom prst="plus">
            <a:avLst>
              <a:gd name="adj" fmla="val 37854"/>
            </a:avLst>
          </a:prstGeom>
          <a:solidFill>
            <a:schemeClr val="accent1">
              <a:alpha val="35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>
            <a:off x="11039822" y="6125028"/>
            <a:ext cx="528289" cy="528289"/>
          </a:xfrm>
          <a:prstGeom prst="plus">
            <a:avLst>
              <a:gd name="adj" fmla="val 37854"/>
            </a:avLst>
          </a:prstGeom>
          <a:solidFill>
            <a:schemeClr val="accent1">
              <a:alpha val="35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 rot="5400000">
            <a:off x="2952440" y="1769858"/>
            <a:ext cx="589087" cy="923184"/>
          </a:xfrm>
          <a:custGeom>
            <a:avLst/>
            <a:gdLst>
              <a:gd name="connsiteX0" fmla="*/ 0 w 589087"/>
              <a:gd name="connsiteY0" fmla="*/ 406575 h 923184"/>
              <a:gd name="connsiteX1" fmla="*/ 294544 w 589087"/>
              <a:gd name="connsiteY1" fmla="*/ 0 h 923184"/>
              <a:gd name="connsiteX2" fmla="*/ 589087 w 589087"/>
              <a:gd name="connsiteY2" fmla="*/ 406575 h 923184"/>
              <a:gd name="connsiteX3" fmla="*/ 0 w 589087"/>
              <a:gd name="connsiteY3" fmla="*/ 923184 h 923184"/>
              <a:gd name="connsiteX4" fmla="*/ 294544 w 589087"/>
              <a:gd name="connsiteY4" fmla="*/ 516609 h 923184"/>
              <a:gd name="connsiteX5" fmla="*/ 589087 w 589087"/>
              <a:gd name="connsiteY5" fmla="*/ 923184 h 923184"/>
            </a:gdLst>
            <a:ahLst/>
            <a:cxnLst/>
            <a:rect l="l" t="t" r="r" b="b"/>
            <a:pathLst>
              <a:path w="589087" h="923184">
                <a:moveTo>
                  <a:pt x="0" y="406575"/>
                </a:moveTo>
                <a:lnTo>
                  <a:pt x="294544" y="0"/>
                </a:lnTo>
                <a:lnTo>
                  <a:pt x="589087" y="406575"/>
                </a:lnTo>
                <a:close/>
                <a:moveTo>
                  <a:pt x="0" y="923184"/>
                </a:moveTo>
                <a:lnTo>
                  <a:pt x="294544" y="516609"/>
                </a:lnTo>
                <a:lnTo>
                  <a:pt x="589087" y="923184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1" name="标题 1"/>
          <p:cNvSpPr txBox="1"/>
          <p:nvPr/>
        </p:nvSpPr>
        <p:spPr>
          <a:xfrm rot="16200000" flipH="1">
            <a:off x="8655085" y="1769859"/>
            <a:ext cx="589087" cy="923184"/>
          </a:xfrm>
          <a:custGeom>
            <a:avLst/>
            <a:gdLst>
              <a:gd name="connsiteX0" fmla="*/ 0 w 589087"/>
              <a:gd name="connsiteY0" fmla="*/ 406575 h 923184"/>
              <a:gd name="connsiteX1" fmla="*/ 294544 w 589087"/>
              <a:gd name="connsiteY1" fmla="*/ 0 h 923184"/>
              <a:gd name="connsiteX2" fmla="*/ 589087 w 589087"/>
              <a:gd name="connsiteY2" fmla="*/ 406575 h 923184"/>
              <a:gd name="connsiteX3" fmla="*/ 0 w 589087"/>
              <a:gd name="connsiteY3" fmla="*/ 923184 h 923184"/>
              <a:gd name="connsiteX4" fmla="*/ 294544 w 589087"/>
              <a:gd name="connsiteY4" fmla="*/ 516609 h 923184"/>
              <a:gd name="connsiteX5" fmla="*/ 589087 w 589087"/>
              <a:gd name="connsiteY5" fmla="*/ 923184 h 923184"/>
            </a:gdLst>
            <a:ahLst/>
            <a:cxnLst/>
            <a:rect l="l" t="t" r="r" b="b"/>
            <a:pathLst>
              <a:path w="589087" h="923184">
                <a:moveTo>
                  <a:pt x="0" y="406575"/>
                </a:moveTo>
                <a:lnTo>
                  <a:pt x="294544" y="0"/>
                </a:lnTo>
                <a:lnTo>
                  <a:pt x="589087" y="406575"/>
                </a:lnTo>
                <a:close/>
                <a:moveTo>
                  <a:pt x="0" y="923184"/>
                </a:moveTo>
                <a:lnTo>
                  <a:pt x="294544" y="516609"/>
                </a:lnTo>
                <a:lnTo>
                  <a:pt x="589087" y="923184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2" name="标题 1"/>
          <p:cNvSpPr txBox="1"/>
          <p:nvPr/>
        </p:nvSpPr>
        <p:spPr>
          <a:xfrm flipH="1">
            <a:off x="10152450" y="193221"/>
            <a:ext cx="585400" cy="585400"/>
          </a:xfrm>
          <a:prstGeom prst="ellipse">
            <a:avLst/>
          </a:prstGeom>
          <a:gradFill>
            <a:gsLst>
              <a:gs pos="14000">
                <a:schemeClr val="accent2">
                  <a:lumMod val="20000"/>
                  <a:lumOff val="80000"/>
                </a:schemeClr>
              </a:gs>
              <a:gs pos="100000">
                <a:schemeClr val="bg1">
                  <a:alpha val="0"/>
                </a:schemeClr>
              </a:gs>
            </a:gsLst>
            <a:lin ang="2700000" scaled="0"/>
          </a:gra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3" name="标题 1"/>
          <p:cNvSpPr txBox="1"/>
          <p:nvPr/>
        </p:nvSpPr>
        <p:spPr>
          <a:xfrm flipH="1">
            <a:off x="10685258" y="991767"/>
            <a:ext cx="171838" cy="171838"/>
          </a:xfrm>
          <a:prstGeom prst="ellipse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0"/>
          </a:gra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4" name="标题 1"/>
          <p:cNvSpPr txBox="1"/>
          <p:nvPr/>
        </p:nvSpPr>
        <p:spPr>
          <a:xfrm>
            <a:off x="6393117" y="-29780"/>
            <a:ext cx="1355330" cy="282424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ctr">
              <a:lnSpc>
                <a:spcPct val="130000"/>
              </a:lnSpc>
            </a:pPr>
            <a:r>
              <a:rPr kumimoji="1" lang="en-US" altLang="zh-CN" sz="6000">
                <a:ln w="12700">
                  <a:noFill/>
                </a:ln>
                <a:solidFill>
                  <a:srgbClr val="FE9900">
                    <a:alpha val="100000"/>
                  </a:srgbClr>
                </a:solidFill>
                <a:latin typeface="OPPOSans H" panose="00020600040101010101"/>
                <a:ea typeface="OPPOSans H" panose="00020600040101010101"/>
                <a:cs typeface="OPPOSans H" panose="00020600040101010101"/>
              </a:rPr>
              <a:t>01</a:t>
            </a:r>
            <a:endParaRPr kumimoji="1" lang="zh-CN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1070614" y="2144830"/>
            <a:ext cx="2699476" cy="3863681"/>
          </a:xfrm>
          <a:prstGeom prst="roundRect">
            <a:avLst>
              <a:gd name="adj" fmla="val 8165"/>
            </a:avLst>
          </a:prstGeom>
          <a:solidFill>
            <a:schemeClr val="bg1"/>
          </a:solidFill>
          <a:ln w="63500" cap="sq">
            <a:solidFill>
              <a:schemeClr val="accent1"/>
            </a:solidFill>
            <a:miter/>
          </a:ln>
          <a:effectLst>
            <a:outerShdw blurRad="127000" dist="63500" dir="5400000" algn="t" rotWithShape="0">
              <a:srgbClr val="000000">
                <a:alpha val="20000"/>
              </a:srgb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4796386" y="2144830"/>
            <a:ext cx="2699475" cy="3863679"/>
          </a:xfrm>
          <a:prstGeom prst="roundRect">
            <a:avLst>
              <a:gd name="adj" fmla="val 8165"/>
            </a:avLst>
          </a:prstGeom>
          <a:solidFill>
            <a:schemeClr val="bg1"/>
          </a:solidFill>
          <a:ln w="63500" cap="sq">
            <a:solidFill>
              <a:schemeClr val="accent2"/>
            </a:solidFill>
            <a:miter/>
          </a:ln>
          <a:effectLst>
            <a:outerShdw blurRad="127000" dist="63500" dir="5400000" algn="t" rotWithShape="0">
              <a:srgbClr val="000000">
                <a:alpha val="20000"/>
              </a:srgb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8533085" y="2144830"/>
            <a:ext cx="2699476" cy="3863681"/>
          </a:xfrm>
          <a:prstGeom prst="roundRect">
            <a:avLst>
              <a:gd name="adj" fmla="val 8165"/>
            </a:avLst>
          </a:prstGeom>
          <a:solidFill>
            <a:schemeClr val="bg1"/>
          </a:solidFill>
          <a:ln w="63500" cap="sq">
            <a:solidFill>
              <a:schemeClr val="accent1"/>
            </a:solidFill>
            <a:miter/>
          </a:ln>
          <a:effectLst>
            <a:outerShdw blurRad="127000" dist="63500" dir="5400000" algn="t" rotWithShape="0">
              <a:srgbClr val="000000">
                <a:alpha val="20000"/>
              </a:srgb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5053538" y="3922082"/>
            <a:ext cx="2202100" cy="184731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205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 panose="020B0500000000000000"/>
                <a:ea typeface="Source Han Sans" panose="020B0500000000000000"/>
                <a:cs typeface="Source Han Sans" panose="020B0500000000000000"/>
              </a:rPr>
              <a:t>幼儿教师有权按时足额获得工资报酬，包括基本工资、绩效工资等，保障其基本生活需求。
民办幼儿园拖欠教师工资，违反《劳动法》，教师可通过合法途径维护自身权益。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5042675" y="2375272"/>
            <a:ext cx="2206900" cy="73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50000"/>
              </a:lnSpc>
            </a:pPr>
            <a:r>
              <a:rPr kumimoji="1" lang="en-US" altLang="zh-CN" sz="4200">
                <a:ln w="12700">
                  <a:noFill/>
                </a:ln>
                <a:solidFill>
                  <a:srgbClr val="D9D9D9">
                    <a:alpha val="100000"/>
                  </a:srgbClr>
                </a:solidFill>
                <a:latin typeface="OPPOSans B" panose="00020600040101010101"/>
                <a:ea typeface="OPPOSans B" panose="00020600040101010101"/>
                <a:cs typeface="OPPOSans B" panose="00020600040101010101"/>
              </a:rPr>
              <a:t>02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1321575" y="2375272"/>
            <a:ext cx="2206900" cy="73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50000"/>
              </a:lnSpc>
            </a:pPr>
            <a:r>
              <a:rPr kumimoji="1" lang="en-US" altLang="zh-CN" sz="4200">
                <a:ln w="12700">
                  <a:noFill/>
                </a:ln>
                <a:solidFill>
                  <a:srgbClr val="D9D9D9">
                    <a:alpha val="100000"/>
                  </a:srgbClr>
                </a:solidFill>
                <a:latin typeface="OPPOSans B" panose="00020600040101010101"/>
                <a:ea typeface="OPPOSans B" panose="00020600040101010101"/>
                <a:cs typeface="OPPOSans B" panose="00020600040101010101"/>
              </a:rPr>
              <a:t>01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8789175" y="3111872"/>
            <a:ext cx="2206900" cy="73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024D49">
                    <a:alpha val="100000"/>
                  </a:srgbClr>
                </a:solidFill>
                <a:latin typeface="Source Han Sans CN Bold" panose="020B0800000000000000"/>
                <a:ea typeface="Source Han Sans CN Bold" panose="020B0800000000000000"/>
                <a:cs typeface="Source Han Sans CN Bold" panose="020B0800000000000000"/>
              </a:rPr>
              <a:t>进修培训权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8776475" y="2375272"/>
            <a:ext cx="2206900" cy="73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50000"/>
              </a:lnSpc>
            </a:pPr>
            <a:r>
              <a:rPr kumimoji="1" lang="en-US" altLang="zh-CN" sz="4200">
                <a:ln w="12700">
                  <a:noFill/>
                </a:ln>
                <a:solidFill>
                  <a:srgbClr val="D9D9D9">
                    <a:alpha val="100000"/>
                  </a:srgbClr>
                </a:solidFill>
                <a:latin typeface="OPPOSans B" panose="00020600040101010101"/>
                <a:ea typeface="OPPOSans B" panose="00020600040101010101"/>
                <a:cs typeface="OPPOSans B" panose="00020600040101010101"/>
              </a:rPr>
              <a:t>03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9746210" y="1255889"/>
            <a:ext cx="273226" cy="267753"/>
          </a:xfrm>
          <a:prstGeom prst="ellipse">
            <a:avLst/>
          </a:prstGeom>
          <a:solidFill>
            <a:schemeClr val="bg1"/>
          </a:solidFill>
          <a:ln w="38100" cap="sq">
            <a:solidFill>
              <a:schemeClr val="accent1"/>
            </a:solidFill>
            <a:miter/>
          </a:ln>
          <a:effectLst>
            <a:outerShdw dist="38100" dir="2700000" algn="tl" rotWithShape="0">
              <a:srgbClr val="000000">
                <a:alpha val="40000"/>
              </a:srgb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5055375" y="3111872"/>
            <a:ext cx="2206900" cy="73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024D49">
                    <a:alpha val="100000"/>
                  </a:srgbClr>
                </a:solidFill>
                <a:latin typeface="Source Han Sans CN Bold" panose="020B0800000000000000"/>
                <a:ea typeface="Source Han Sans CN Bold" panose="020B0800000000000000"/>
                <a:cs typeface="Source Han Sans CN Bold" panose="020B0800000000000000"/>
              </a:rPr>
              <a:t>获得报酬权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1332438" y="3922082"/>
            <a:ext cx="2202100" cy="184731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205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 panose="020B0500000000000000"/>
                <a:ea typeface="Source Han Sans" panose="020B0500000000000000"/>
                <a:cs typeface="Source Han Sans" panose="020B0500000000000000"/>
              </a:rPr>
              <a:t>教师有权依据幼儿身心发展特点，自主设计教学活动，如创设游戏化教学情境，激发幼儿学习兴趣。
法律保障教师在教育活动中发挥主导作用，不受不合理干预，确保教学活动顺利开展。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8787338" y="3922082"/>
            <a:ext cx="2202100" cy="184731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205">
                <a:ln w="12700">
                  <a:noFill/>
                </a:ln>
                <a:solidFill>
                  <a:srgbClr val="404040">
                    <a:alpha val="100000"/>
                  </a:srgbClr>
                </a:solidFill>
                <a:latin typeface="Source Han Sans" panose="020B0500000000000000"/>
                <a:ea typeface="Source Han Sans" panose="020B0500000000000000"/>
                <a:cs typeface="Source Han Sans" panose="020B0500000000000000"/>
              </a:rPr>
              <a:t>幼儿教师有权参加各类专业培训，提升教育理念、教学方法和专业技能，如参加学前教育新课程培训。
教育部门和幼儿园应提供培训机会，支持教师专业发展，促进教育质量提升。</a:t>
            </a: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1334275" y="3111872"/>
            <a:ext cx="2206900" cy="73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024D49">
                    <a:alpha val="100000"/>
                  </a:srgbClr>
                </a:solidFill>
                <a:latin typeface="Source Han Sans CN Bold" panose="020B0800000000000000"/>
                <a:ea typeface="Source Han Sans CN Bold" panose="020B0800000000000000"/>
                <a:cs typeface="Source Han Sans CN Bold" panose="020B0800000000000000"/>
              </a:rPr>
              <a:t>教育教学权</a:t>
            </a: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6009510" y="1255889"/>
            <a:ext cx="273226" cy="267753"/>
          </a:xfrm>
          <a:prstGeom prst="ellipse">
            <a:avLst/>
          </a:prstGeom>
          <a:solidFill>
            <a:schemeClr val="bg1"/>
          </a:solidFill>
          <a:ln w="38100" cap="sq">
            <a:solidFill>
              <a:schemeClr val="accent2"/>
            </a:solidFill>
            <a:miter/>
          </a:ln>
          <a:effectLst>
            <a:outerShdw dist="38100" dir="2700000" algn="tl" rotWithShape="0">
              <a:srgbClr val="000000">
                <a:alpha val="40000"/>
              </a:srgb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2261881" y="1255889"/>
            <a:ext cx="273226" cy="267753"/>
          </a:xfrm>
          <a:prstGeom prst="ellipse">
            <a:avLst/>
          </a:prstGeom>
          <a:solidFill>
            <a:schemeClr val="bg1"/>
          </a:solidFill>
          <a:ln w="38100" cap="sq">
            <a:solidFill>
              <a:schemeClr val="accent1"/>
            </a:solidFill>
            <a:miter/>
          </a:ln>
          <a:effectLst>
            <a:outerShdw dist="38100" dir="2700000" algn="tl" rotWithShape="0">
              <a:srgbClr val="000000">
                <a:alpha val="40000"/>
              </a:srgb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cxnSp>
        <p:nvCxnSpPr>
          <p:cNvPr id="18" name="标题 1"/>
          <p:cNvCxnSpPr/>
          <p:nvPr/>
        </p:nvCxnSpPr>
        <p:spPr>
          <a:xfrm flipV="1">
            <a:off x="1496847" y="1523642"/>
            <a:ext cx="923505" cy="621188"/>
          </a:xfrm>
          <a:prstGeom prst="line">
            <a:avLst/>
          </a:prstGeom>
          <a:noFill/>
          <a:ln w="6350" cap="flat">
            <a:solidFill>
              <a:schemeClr val="accent1"/>
            </a:solidFill>
            <a:miter/>
          </a:ln>
        </p:spPr>
      </p:cxnSp>
      <p:cxnSp>
        <p:nvCxnSpPr>
          <p:cNvPr id="19" name="标题 1"/>
          <p:cNvCxnSpPr/>
          <p:nvPr/>
        </p:nvCxnSpPr>
        <p:spPr>
          <a:xfrm flipH="1" flipV="1">
            <a:off x="2420352" y="1523642"/>
            <a:ext cx="923505" cy="621188"/>
          </a:xfrm>
          <a:prstGeom prst="line">
            <a:avLst/>
          </a:prstGeom>
          <a:noFill/>
          <a:ln w="6350" cap="flat">
            <a:solidFill>
              <a:schemeClr val="accent1"/>
            </a:solidFill>
            <a:miter/>
          </a:ln>
        </p:spPr>
      </p:cxnSp>
      <p:cxnSp>
        <p:nvCxnSpPr>
          <p:cNvPr id="20" name="标题 1"/>
          <p:cNvCxnSpPr/>
          <p:nvPr/>
        </p:nvCxnSpPr>
        <p:spPr>
          <a:xfrm flipV="1">
            <a:off x="5222619" y="1523642"/>
            <a:ext cx="923505" cy="621188"/>
          </a:xfrm>
          <a:prstGeom prst="line">
            <a:avLst/>
          </a:prstGeom>
          <a:noFill/>
          <a:ln w="6350" cap="sq">
            <a:solidFill>
              <a:schemeClr val="accent2"/>
            </a:solidFill>
            <a:miter/>
          </a:ln>
        </p:spPr>
      </p:cxnSp>
      <p:cxnSp>
        <p:nvCxnSpPr>
          <p:cNvPr id="21" name="标题 1"/>
          <p:cNvCxnSpPr/>
          <p:nvPr/>
        </p:nvCxnSpPr>
        <p:spPr>
          <a:xfrm flipH="1" flipV="1">
            <a:off x="6146124" y="1523642"/>
            <a:ext cx="923505" cy="621188"/>
          </a:xfrm>
          <a:prstGeom prst="line">
            <a:avLst/>
          </a:prstGeom>
          <a:noFill/>
          <a:ln w="6350" cap="sq">
            <a:solidFill>
              <a:schemeClr val="accent2"/>
            </a:solidFill>
            <a:miter/>
          </a:ln>
        </p:spPr>
      </p:cxnSp>
      <p:cxnSp>
        <p:nvCxnSpPr>
          <p:cNvPr id="22" name="标题 1"/>
          <p:cNvCxnSpPr/>
          <p:nvPr/>
        </p:nvCxnSpPr>
        <p:spPr>
          <a:xfrm flipV="1">
            <a:off x="8959318" y="1523642"/>
            <a:ext cx="923505" cy="621188"/>
          </a:xfrm>
          <a:prstGeom prst="line">
            <a:avLst/>
          </a:prstGeom>
          <a:noFill/>
          <a:ln w="6350" cap="flat">
            <a:solidFill>
              <a:schemeClr val="accent1"/>
            </a:solidFill>
            <a:miter/>
          </a:ln>
        </p:spPr>
      </p:cxnSp>
      <p:cxnSp>
        <p:nvCxnSpPr>
          <p:cNvPr id="23" name="标题 1"/>
          <p:cNvCxnSpPr/>
          <p:nvPr/>
        </p:nvCxnSpPr>
        <p:spPr>
          <a:xfrm flipH="1" flipV="1">
            <a:off x="9882823" y="1523642"/>
            <a:ext cx="923505" cy="621188"/>
          </a:xfrm>
          <a:prstGeom prst="line">
            <a:avLst/>
          </a:prstGeom>
          <a:noFill/>
          <a:ln w="6350" cap="flat">
            <a:solidFill>
              <a:schemeClr val="accent1"/>
            </a:solidFill>
            <a:miter/>
          </a:ln>
        </p:spPr>
      </p:cxnSp>
      <p:sp>
        <p:nvSpPr>
          <p:cNvPr id="24" name="标题 1"/>
          <p:cNvSpPr txBox="1"/>
          <p:nvPr/>
        </p:nvSpPr>
        <p:spPr>
          <a:xfrm>
            <a:off x="-324000" y="319667"/>
            <a:ext cx="648000" cy="648000"/>
          </a:xfrm>
          <a:prstGeom prst="ellipse">
            <a:avLst/>
          </a:prstGeom>
          <a:noFill/>
          <a:ln w="1143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5" name="标题 1"/>
          <p:cNvSpPr txBox="1"/>
          <p:nvPr/>
        </p:nvSpPr>
        <p:spPr>
          <a:xfrm>
            <a:off x="660400" y="427667"/>
            <a:ext cx="10858500" cy="43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/>
                <a:ea typeface="Source Han Sans CN Bold" panose="020B0800000000000000"/>
                <a:cs typeface="Source Han Sans CN Bold" panose="020B0800000000000000"/>
              </a:rPr>
              <a:t>幼儿教师的权利</a:t>
            </a:r>
            <a:endParaRPr kumimoji="1"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alphaModFix amt="100000"/>
          </a:blip>
          <a:srcRect t="549" r="45916" b="14277"/>
          <a:stretch>
            <a:fillRect/>
          </a:stretch>
        </p:blipFill>
        <p:spPr>
          <a:xfrm>
            <a:off x="0" y="2210764"/>
            <a:ext cx="4206241" cy="371241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标题 1"/>
          <p:cNvSpPr txBox="1"/>
          <p:nvPr/>
        </p:nvSpPr>
        <p:spPr>
          <a:xfrm>
            <a:off x="660400" y="1934772"/>
            <a:ext cx="386080" cy="669531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1800378" y="2795731"/>
            <a:ext cx="3072564" cy="260858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  <a:effectLst>
            <a:outerShdw blurRad="50800" dist="38100" dir="5400000" algn="t" rotWithShape="0">
              <a:schemeClr val="tx1">
                <a:lumMod val="85000"/>
                <a:lumOff val="15000"/>
                <a:alpha val="2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3004193" y="5171539"/>
            <a:ext cx="664935" cy="375920"/>
          </a:xfrm>
          <a:prstGeom prst="rect">
            <a:avLst/>
          </a:pr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3145212" y="5157025"/>
            <a:ext cx="581660" cy="343988"/>
          </a:xfrm>
          <a:prstGeom prst="rect">
            <a:avLst/>
          </a:prstGeom>
          <a:noFill/>
          <a:ln cap="sq">
            <a:noFill/>
          </a:ln>
          <a:effectLst/>
        </p:spPr>
        <p:txBody>
          <a:bodyPr vert="horz" wrap="square" lIns="0" tIns="0" rIns="0" bIns="0" rtlCol="0" anchor="ctr"/>
          <a:lstStyle/>
          <a:p>
            <a:pPr algn="ctr">
              <a:lnSpc>
                <a:spcPct val="150000"/>
              </a:lnSpc>
            </a:pPr>
            <a:r>
              <a:rPr kumimoji="1" lang="en-US" altLang="zh-CN" sz="18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 panose="00020600040101010101"/>
                <a:ea typeface="OPPOSans H" panose="00020600040101010101"/>
                <a:cs typeface="OPPOSans H" panose="00020600040101010101"/>
              </a:rPr>
              <a:t>01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 rot="5400000">
            <a:off x="3099841" y="5326370"/>
            <a:ext cx="129894" cy="111978"/>
          </a:xfrm>
          <a:prstGeom prst="triangle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1998076" y="2871931"/>
            <a:ext cx="2676756" cy="386750"/>
          </a:xfrm>
          <a:prstGeom prst="rect">
            <a:avLst/>
          </a:prstGeom>
          <a:noFill/>
          <a:ln cap="sq">
            <a:noFill/>
          </a:ln>
          <a:effectLst/>
        </p:spPr>
        <p:txBody>
          <a:bodyPr vert="horz" wrap="square" lIns="0" tIns="0" rIns="0" bIns="0" rtlCol="0" anchor="b"/>
          <a:lstStyle/>
          <a:p>
            <a:pPr algn="ctr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E9900">
                    <a:alpha val="100000"/>
                  </a:srgbClr>
                </a:solidFill>
                <a:latin typeface="Source Han Sans CN Bold" panose="020B0800000000000000"/>
                <a:ea typeface="Source Han Sans CN Bold" panose="020B0800000000000000"/>
                <a:cs typeface="Source Han Sans CN Bold" panose="020B0800000000000000"/>
              </a:rPr>
              <a:t>遵守法律法规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1998076" y="3327399"/>
            <a:ext cx="2677168" cy="1858060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/>
                <a:ea typeface="Source Han Sans" panose="020B0500000000000000"/>
                <a:cs typeface="Source Han Sans" panose="020B0500000000000000"/>
              </a:rPr>
              <a:t>幼儿教师必须严格遵守《教育法》《教师法》等法律法规，依法履行教师职责，保障幼儿合法权益。
任何违反法律法规的行为，如体罚幼儿，都将受到法律制裁。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5153933" y="2521411"/>
            <a:ext cx="3072564" cy="260858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  <a:effectLst>
            <a:outerShdw blurRad="50800" dist="38100" dir="5400000" algn="t" rotWithShape="0">
              <a:schemeClr val="tx1">
                <a:lumMod val="85000"/>
                <a:lumOff val="15000"/>
                <a:alpha val="2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6357748" y="4897219"/>
            <a:ext cx="664935" cy="375920"/>
          </a:xfrm>
          <a:prstGeom prst="rect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6498767" y="4882705"/>
            <a:ext cx="581660" cy="343988"/>
          </a:xfrm>
          <a:prstGeom prst="rect">
            <a:avLst/>
          </a:prstGeom>
          <a:noFill/>
          <a:ln cap="sq">
            <a:noFill/>
          </a:ln>
          <a:effectLst/>
        </p:spPr>
        <p:txBody>
          <a:bodyPr vert="horz" wrap="square" lIns="0" tIns="0" rIns="0" bIns="0" rtlCol="0" anchor="ctr"/>
          <a:lstStyle/>
          <a:p>
            <a:pPr algn="ctr">
              <a:lnSpc>
                <a:spcPct val="150000"/>
              </a:lnSpc>
            </a:pPr>
            <a:r>
              <a:rPr kumimoji="1" lang="en-US" altLang="zh-CN" sz="18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 panose="00020600040101010101"/>
                <a:ea typeface="OPPOSans H" panose="00020600040101010101"/>
                <a:cs typeface="OPPOSans H" panose="00020600040101010101"/>
              </a:rPr>
              <a:t>02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 rot="5400000">
            <a:off x="6453396" y="5052050"/>
            <a:ext cx="129894" cy="111978"/>
          </a:xfrm>
          <a:prstGeom prst="triangle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5351631" y="2597611"/>
            <a:ext cx="2664056" cy="386750"/>
          </a:xfrm>
          <a:prstGeom prst="rect">
            <a:avLst/>
          </a:prstGeom>
          <a:noFill/>
          <a:ln cap="sq">
            <a:noFill/>
          </a:ln>
          <a:effectLst/>
        </p:spPr>
        <p:txBody>
          <a:bodyPr vert="horz" wrap="square" lIns="0" tIns="0" rIns="0" bIns="0" rtlCol="0" anchor="b"/>
          <a:lstStyle/>
          <a:p>
            <a:pPr algn="ctr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036661">
                    <a:alpha val="100000"/>
                  </a:srgbClr>
                </a:solidFill>
                <a:latin typeface="Source Han Sans CN Bold" panose="020B0800000000000000"/>
                <a:ea typeface="Source Han Sans CN Bold" panose="020B0800000000000000"/>
                <a:cs typeface="Source Han Sans CN Bold" panose="020B0800000000000000"/>
              </a:rPr>
              <a:t>履行教育职责</a:t>
            </a: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5351631" y="3053079"/>
            <a:ext cx="2677168" cy="1858060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/>
                <a:ea typeface="Source Han Sans" panose="020B0500000000000000"/>
                <a:cs typeface="Source Han Sans" panose="020B0500000000000000"/>
              </a:rPr>
              <a:t>教师有义务精心组织教学活动，关注幼儿全面发展，如在户外活动时，教师需时刻关注幼儿安全。
教师应根据幼儿个体差异，因材施教，促进每个幼儿健康成长。</a:t>
            </a: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8507489" y="2267411"/>
            <a:ext cx="3072564" cy="2608580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  <a:effectLst>
            <a:outerShdw blurRad="50800" dist="38100" dir="5400000" algn="t" rotWithShape="0">
              <a:schemeClr val="tx1">
                <a:lumMod val="85000"/>
                <a:lumOff val="15000"/>
                <a:alpha val="20000"/>
              </a:scheme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9711304" y="4643219"/>
            <a:ext cx="664935" cy="375920"/>
          </a:xfrm>
          <a:prstGeom prst="rect">
            <a:avLst/>
          </a:pr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>
            <a:off x="9852323" y="4628705"/>
            <a:ext cx="581660" cy="343988"/>
          </a:xfrm>
          <a:prstGeom prst="rect">
            <a:avLst/>
          </a:prstGeom>
          <a:noFill/>
          <a:ln cap="sq">
            <a:noFill/>
          </a:ln>
          <a:effectLst/>
        </p:spPr>
        <p:txBody>
          <a:bodyPr vert="horz" wrap="square" lIns="0" tIns="0" rIns="0" bIns="0" rtlCol="0" anchor="ctr"/>
          <a:lstStyle/>
          <a:p>
            <a:pPr algn="ctr">
              <a:lnSpc>
                <a:spcPct val="150000"/>
              </a:lnSpc>
            </a:pPr>
            <a:r>
              <a:rPr kumimoji="1" lang="en-US" altLang="zh-CN" sz="18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OPPOSans H" panose="00020600040101010101"/>
                <a:ea typeface="OPPOSans H" panose="00020600040101010101"/>
                <a:cs typeface="OPPOSans H" panose="00020600040101010101"/>
              </a:rPr>
              <a:t>03</a:t>
            </a: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 rot="5400000">
            <a:off x="9806952" y="4798050"/>
            <a:ext cx="129894" cy="111978"/>
          </a:xfrm>
          <a:prstGeom prst="triangle">
            <a:avLst/>
          </a:prstGeom>
          <a:solidFill>
            <a:schemeClr val="bg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1" name="标题 1"/>
          <p:cNvSpPr txBox="1"/>
          <p:nvPr/>
        </p:nvSpPr>
        <p:spPr>
          <a:xfrm>
            <a:off x="8705187" y="2343611"/>
            <a:ext cx="2676756" cy="386750"/>
          </a:xfrm>
          <a:prstGeom prst="rect">
            <a:avLst/>
          </a:prstGeom>
          <a:noFill/>
          <a:ln cap="sq">
            <a:noFill/>
          </a:ln>
          <a:effectLst/>
        </p:spPr>
        <p:txBody>
          <a:bodyPr vert="horz" wrap="square" lIns="0" tIns="0" rIns="0" bIns="0" rtlCol="0" anchor="b"/>
          <a:lstStyle/>
          <a:p>
            <a:pPr algn="ctr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E9900">
                    <a:alpha val="100000"/>
                  </a:srgbClr>
                </a:solidFill>
                <a:latin typeface="Source Han Sans CN Bold" panose="020B0800000000000000"/>
                <a:ea typeface="Source Han Sans CN Bold" panose="020B0800000000000000"/>
                <a:cs typeface="Source Han Sans CN Bold" panose="020B0800000000000000"/>
              </a:rPr>
              <a:t>与家长沟通合作</a:t>
            </a:r>
            <a:endParaRPr kumimoji="1" lang="zh-CN" altLang="en-US"/>
          </a:p>
        </p:txBody>
      </p:sp>
      <p:sp>
        <p:nvSpPr>
          <p:cNvPr id="22" name="标题 1"/>
          <p:cNvSpPr txBox="1"/>
          <p:nvPr/>
        </p:nvSpPr>
        <p:spPr>
          <a:xfrm>
            <a:off x="8705187" y="2799079"/>
            <a:ext cx="2677168" cy="1858060"/>
          </a:xfrm>
          <a:prstGeom prst="rect">
            <a:avLst/>
          </a:prstGeom>
          <a:noFill/>
          <a:ln cap="sq"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/>
                <a:ea typeface="Source Han Sans" panose="020B0500000000000000"/>
                <a:cs typeface="Source Han Sans" panose="020B0500000000000000"/>
              </a:rPr>
              <a:t>幼儿教师有义务与家长保持密切沟通，共同促进幼儿发展，如定期召开家长会，反馈幼儿在园表现。
教师应尊重家长意见，积极听取家长建议，形成教育合力。</a:t>
            </a:r>
            <a:endParaRPr kumimoji="1" lang="zh-CN" altLang="en-US"/>
          </a:p>
        </p:txBody>
      </p:sp>
      <p:grpSp>
        <p:nvGrpSpPr>
          <p:cNvPr id="23" name="组合 22"/>
          <p:cNvGrpSpPr/>
          <p:nvPr/>
        </p:nvGrpSpPr>
        <p:grpSpPr>
          <a:xfrm>
            <a:off x="3875939" y="4076963"/>
            <a:ext cx="2132906" cy="2132906"/>
            <a:chOff x="3875939" y="4076963"/>
            <a:chExt cx="2132906" cy="2132906"/>
          </a:xfrm>
        </p:grpSpPr>
        <p:sp>
          <p:nvSpPr>
            <p:cNvPr id="24" name="标题 1"/>
            <p:cNvSpPr txBox="1"/>
            <p:nvPr/>
          </p:nvSpPr>
          <p:spPr>
            <a:xfrm rot="18257943">
              <a:off x="4174950" y="4375974"/>
              <a:ext cx="1534884" cy="1534884"/>
            </a:xfrm>
            <a:prstGeom prst="arc">
              <a:avLst/>
            </a:prstGeom>
            <a:noFill/>
            <a:ln w="19050" cap="rnd">
              <a:solidFill>
                <a:schemeClr val="accent1"/>
              </a:solidFill>
              <a:round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25" name="标题 1"/>
            <p:cNvSpPr txBox="1"/>
            <p:nvPr/>
          </p:nvSpPr>
          <p:spPr>
            <a:xfrm rot="7730078">
              <a:off x="5318963" y="4472770"/>
              <a:ext cx="90430" cy="77957"/>
            </a:xfrm>
            <a:prstGeom prst="triangle">
              <a:avLst/>
            </a:prstGeom>
            <a:solidFill>
              <a:schemeClr val="accent1"/>
            </a:solidFill>
            <a:ln w="12700" cap="sq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7255745" y="3752874"/>
            <a:ext cx="2132906" cy="2132906"/>
            <a:chOff x="7255745" y="3752874"/>
            <a:chExt cx="2132906" cy="2132906"/>
          </a:xfrm>
        </p:grpSpPr>
        <p:sp>
          <p:nvSpPr>
            <p:cNvPr id="27" name="标题 1"/>
            <p:cNvSpPr txBox="1"/>
            <p:nvPr/>
          </p:nvSpPr>
          <p:spPr>
            <a:xfrm rot="18257943">
              <a:off x="7554756" y="4051885"/>
              <a:ext cx="1534884" cy="1534884"/>
            </a:xfrm>
            <a:prstGeom prst="arc">
              <a:avLst/>
            </a:prstGeom>
            <a:noFill/>
            <a:ln w="19050" cap="rnd">
              <a:solidFill>
                <a:schemeClr val="accent1"/>
              </a:solidFill>
              <a:round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  <p:sp>
          <p:nvSpPr>
            <p:cNvPr id="28" name="标题 1"/>
            <p:cNvSpPr txBox="1"/>
            <p:nvPr/>
          </p:nvSpPr>
          <p:spPr>
            <a:xfrm rot="7730078">
              <a:off x="8698769" y="4148681"/>
              <a:ext cx="90430" cy="77957"/>
            </a:xfrm>
            <a:prstGeom prst="triangle">
              <a:avLst/>
            </a:prstGeom>
            <a:solidFill>
              <a:schemeClr val="accent1"/>
            </a:solidFill>
            <a:ln w="12700" cap="sq">
              <a:noFill/>
              <a:miter/>
            </a:ln>
          </p:spPr>
          <p:txBody>
            <a:bodyPr vert="horz" wrap="square" lIns="91440" tIns="45720" rIns="91440" bIns="45720" rtlCol="0" anchor="ctr"/>
            <a:lstStyle/>
            <a:p>
              <a:pPr algn="ctr">
                <a:lnSpc>
                  <a:spcPct val="110000"/>
                </a:lnSpc>
              </a:pPr>
              <a:endParaRPr kumimoji="1" lang="zh-CN" altLang="en-US"/>
            </a:p>
          </p:txBody>
        </p:sp>
      </p:grpSp>
      <p:sp>
        <p:nvSpPr>
          <p:cNvPr id="29" name="标题 1"/>
          <p:cNvSpPr txBox="1"/>
          <p:nvPr/>
        </p:nvSpPr>
        <p:spPr>
          <a:xfrm>
            <a:off x="-324000" y="319667"/>
            <a:ext cx="648000" cy="648000"/>
          </a:xfrm>
          <a:prstGeom prst="ellipse">
            <a:avLst/>
          </a:prstGeom>
          <a:noFill/>
          <a:ln w="1143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0" name="标题 1"/>
          <p:cNvSpPr txBox="1"/>
          <p:nvPr/>
        </p:nvSpPr>
        <p:spPr>
          <a:xfrm>
            <a:off x="660400" y="427667"/>
            <a:ext cx="10858500" cy="43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/>
                <a:ea typeface="Source Han Sans CN Bold" panose="020B0800000000000000"/>
                <a:cs typeface="Source Han Sans CN Bold" panose="020B0800000000000000"/>
              </a:rPr>
              <a:t>幼儿教师的义务</a:t>
            </a:r>
            <a:endParaRPr kumimoji="1" lang="zh-CN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3980420" y="-19050"/>
            <a:ext cx="5219268" cy="1347465"/>
          </a:xfrm>
          <a:custGeom>
            <a:avLst/>
            <a:gdLst>
              <a:gd name="connsiteX0" fmla="*/ 0 w 5219268"/>
              <a:gd name="connsiteY0" fmla="*/ 0 h 1347465"/>
              <a:gd name="connsiteX1" fmla="*/ 5219268 w 5219268"/>
              <a:gd name="connsiteY1" fmla="*/ 0 h 1347465"/>
              <a:gd name="connsiteX2" fmla="*/ 5084381 w 5219268"/>
              <a:gd name="connsiteY2" fmla="*/ 180382 h 1347465"/>
              <a:gd name="connsiteX3" fmla="*/ 2609634 w 5219268"/>
              <a:gd name="connsiteY3" fmla="*/ 1347465 h 1347465"/>
              <a:gd name="connsiteX4" fmla="*/ 134888 w 5219268"/>
              <a:gd name="connsiteY4" fmla="*/ 180382 h 1347465"/>
            </a:gdLst>
            <a:ahLst/>
            <a:cxnLst/>
            <a:rect l="l" t="t" r="r" b="b"/>
            <a:pathLst>
              <a:path w="5219268" h="1347465">
                <a:moveTo>
                  <a:pt x="0" y="0"/>
                </a:moveTo>
                <a:lnTo>
                  <a:pt x="5219268" y="0"/>
                </a:lnTo>
                <a:lnTo>
                  <a:pt x="5084381" y="180382"/>
                </a:lnTo>
                <a:cubicBezTo>
                  <a:pt x="4496153" y="893149"/>
                  <a:pt x="3605949" y="1347465"/>
                  <a:pt x="2609634" y="1347465"/>
                </a:cubicBezTo>
                <a:cubicBezTo>
                  <a:pt x="1613319" y="1347465"/>
                  <a:pt x="723115" y="893149"/>
                  <a:pt x="134888" y="180382"/>
                </a:cubicBezTo>
                <a:close/>
              </a:path>
            </a:pathLst>
          </a:custGeom>
          <a:solidFill>
            <a:schemeClr val="bg1"/>
          </a:solidFill>
          <a:ln w="25400" cap="sq">
            <a:solidFill>
              <a:schemeClr val="accent1">
                <a:alpha val="45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9646180" y="1"/>
            <a:ext cx="2545821" cy="2536939"/>
          </a:xfrm>
          <a:custGeom>
            <a:avLst/>
            <a:gdLst>
              <a:gd name="connsiteX0" fmla="*/ 26458 w 2545821"/>
              <a:gd name="connsiteY0" fmla="*/ 0 h 2536939"/>
              <a:gd name="connsiteX1" fmla="*/ 1411180 w 2545821"/>
              <a:gd name="connsiteY1" fmla="*/ 0 h 2536939"/>
              <a:gd name="connsiteX2" fmla="*/ 1364518 w 2545821"/>
              <a:gd name="connsiteY2" fmla="*/ 150323 h 2536939"/>
              <a:gd name="connsiteX3" fmla="*/ 1346938 w 2545821"/>
              <a:gd name="connsiteY3" fmla="*/ 324709 h 2536939"/>
              <a:gd name="connsiteX4" fmla="*/ 2212230 w 2545821"/>
              <a:gd name="connsiteY4" fmla="*/ 1190001 h 2536939"/>
              <a:gd name="connsiteX5" fmla="*/ 2469542 w 2545821"/>
              <a:gd name="connsiteY5" fmla="*/ 1151099 h 2536939"/>
              <a:gd name="connsiteX6" fmla="*/ 2545821 w 2545821"/>
              <a:gd name="connsiteY6" fmla="*/ 1123181 h 2536939"/>
              <a:gd name="connsiteX7" fmla="*/ 2545821 w 2545821"/>
              <a:gd name="connsiteY7" fmla="*/ 2509126 h 2536939"/>
              <a:gd name="connsiteX8" fmla="*/ 2438418 w 2545821"/>
              <a:gd name="connsiteY8" fmla="*/ 2525518 h 2536939"/>
              <a:gd name="connsiteX9" fmla="*/ 2212230 w 2545821"/>
              <a:gd name="connsiteY9" fmla="*/ 2536939 h 2536939"/>
              <a:gd name="connsiteX10" fmla="*/ 0 w 2545821"/>
              <a:gd name="connsiteY10" fmla="*/ 324709 h 2536939"/>
              <a:gd name="connsiteX11" fmla="*/ 11422 w 2545821"/>
              <a:gd name="connsiteY11" fmla="*/ 98522 h 2536939"/>
            </a:gdLst>
            <a:ahLst/>
            <a:cxnLst/>
            <a:rect l="l" t="t" r="r" b="b"/>
            <a:pathLst>
              <a:path w="2545821" h="2536939">
                <a:moveTo>
                  <a:pt x="26458" y="0"/>
                </a:moveTo>
                <a:lnTo>
                  <a:pt x="1411180" y="0"/>
                </a:lnTo>
                <a:lnTo>
                  <a:pt x="1364518" y="150323"/>
                </a:lnTo>
                <a:cubicBezTo>
                  <a:pt x="1352991" y="206651"/>
                  <a:pt x="1346938" y="264973"/>
                  <a:pt x="1346938" y="324709"/>
                </a:cubicBezTo>
                <a:cubicBezTo>
                  <a:pt x="1346938" y="802597"/>
                  <a:pt x="1734342" y="1190001"/>
                  <a:pt x="2212230" y="1190001"/>
                </a:cubicBezTo>
                <a:cubicBezTo>
                  <a:pt x="2301834" y="1190001"/>
                  <a:pt x="2388257" y="1176381"/>
                  <a:pt x="2469542" y="1151099"/>
                </a:cubicBezTo>
                <a:lnTo>
                  <a:pt x="2545821" y="1123181"/>
                </a:lnTo>
                <a:lnTo>
                  <a:pt x="2545821" y="2509126"/>
                </a:lnTo>
                <a:lnTo>
                  <a:pt x="2438418" y="2525518"/>
                </a:lnTo>
                <a:cubicBezTo>
                  <a:pt x="2364049" y="2533070"/>
                  <a:pt x="2288591" y="2536939"/>
                  <a:pt x="2212230" y="2536939"/>
                </a:cubicBezTo>
                <a:cubicBezTo>
                  <a:pt x="990449" y="2536939"/>
                  <a:pt x="0" y="1546490"/>
                  <a:pt x="0" y="324709"/>
                </a:cubicBezTo>
                <a:cubicBezTo>
                  <a:pt x="0" y="248348"/>
                  <a:pt x="3869" y="172890"/>
                  <a:pt x="11422" y="98522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90000">
                <a:schemeClr val="accent1"/>
              </a:gs>
            </a:gsLst>
            <a:lin ang="13500000" scaled="0"/>
          </a:gradFill>
          <a:ln w="19050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 rot="7611207">
            <a:off x="9938371" y="5312228"/>
            <a:ext cx="1665612" cy="1665612"/>
          </a:xfrm>
          <a:custGeom>
            <a:avLst/>
            <a:gdLst>
              <a:gd name="connsiteX0" fmla="*/ 190172 w 1665612"/>
              <a:gd name="connsiteY0" fmla="*/ 1362548 h 1665612"/>
              <a:gd name="connsiteX1" fmla="*/ 0 w 1665612"/>
              <a:gd name="connsiteY1" fmla="*/ 832806 h 1665612"/>
              <a:gd name="connsiteX2" fmla="*/ 832806 w 1665612"/>
              <a:gd name="connsiteY2" fmla="*/ 0 h 1665612"/>
              <a:gd name="connsiteX3" fmla="*/ 1000646 w 1665612"/>
              <a:gd name="connsiteY3" fmla="*/ 16920 h 1665612"/>
              <a:gd name="connsiteX4" fmla="*/ 1146120 w 1665612"/>
              <a:gd name="connsiteY4" fmla="*/ 62077 h 1665612"/>
              <a:gd name="connsiteX5" fmla="*/ 1661408 w 1665612"/>
              <a:gd name="connsiteY5" fmla="*/ 749539 h 1665612"/>
              <a:gd name="connsiteX6" fmla="*/ 1665612 w 1665612"/>
              <a:gd name="connsiteY6" fmla="*/ 832806 h 1665612"/>
              <a:gd name="connsiteX7" fmla="*/ 832806 w 1665612"/>
              <a:gd name="connsiteY7" fmla="*/ 1665612 h 1665612"/>
              <a:gd name="connsiteX8" fmla="*/ 190172 w 1665612"/>
              <a:gd name="connsiteY8" fmla="*/ 1362548 h 1665612"/>
            </a:gdLst>
            <a:ahLst/>
            <a:cxnLst/>
            <a:rect l="l" t="t" r="r" b="b"/>
            <a:pathLst>
              <a:path w="1665612" h="1665612">
                <a:moveTo>
                  <a:pt x="190172" y="1362548"/>
                </a:moveTo>
                <a:cubicBezTo>
                  <a:pt x="71368" y="1218590"/>
                  <a:pt x="0" y="1034033"/>
                  <a:pt x="0" y="832806"/>
                </a:cubicBezTo>
                <a:cubicBezTo>
                  <a:pt x="0" y="372860"/>
                  <a:pt x="372860" y="0"/>
                  <a:pt x="832806" y="0"/>
                </a:cubicBezTo>
                <a:cubicBezTo>
                  <a:pt x="890299" y="0"/>
                  <a:pt x="946432" y="5826"/>
                  <a:pt x="1000646" y="16920"/>
                </a:cubicBezTo>
                <a:lnTo>
                  <a:pt x="1146120" y="62077"/>
                </a:lnTo>
                <a:lnTo>
                  <a:pt x="1661408" y="749539"/>
                </a:lnTo>
                <a:lnTo>
                  <a:pt x="1665612" y="832806"/>
                </a:lnTo>
                <a:cubicBezTo>
                  <a:pt x="1665612" y="1292752"/>
                  <a:pt x="1292752" y="1665612"/>
                  <a:pt x="832806" y="1665612"/>
                </a:cubicBezTo>
                <a:cubicBezTo>
                  <a:pt x="574086" y="1665612"/>
                  <a:pt x="342921" y="1547636"/>
                  <a:pt x="190172" y="1362548"/>
                </a:cubicBezTo>
                <a:close/>
              </a:path>
            </a:pathLst>
          </a:custGeom>
          <a:gradFill>
            <a:gsLst>
              <a:gs pos="0">
                <a:schemeClr val="accent2">
                  <a:lumMod val="20000"/>
                  <a:lumOff val="80000"/>
                </a:schemeClr>
              </a:gs>
              <a:gs pos="90000">
                <a:schemeClr val="accent2"/>
              </a:gs>
            </a:gsLst>
            <a:lin ang="13500000" scaled="0"/>
          </a:gra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1" y="2521952"/>
            <a:ext cx="2358569" cy="4336048"/>
          </a:xfrm>
          <a:custGeom>
            <a:avLst/>
            <a:gdLst>
              <a:gd name="connsiteX0" fmla="*/ 101597 w 2358569"/>
              <a:gd name="connsiteY0" fmla="*/ 0 h 4336048"/>
              <a:gd name="connsiteX1" fmla="*/ 2358569 w 2358569"/>
              <a:gd name="connsiteY1" fmla="*/ 2256972 h 4336048"/>
              <a:gd name="connsiteX2" fmla="*/ 1177404 w 2358569"/>
              <a:gd name="connsiteY2" fmla="*/ 4241540 h 4336048"/>
              <a:gd name="connsiteX3" fmla="*/ 981217 w 2358569"/>
              <a:gd name="connsiteY3" fmla="*/ 4336048 h 4336048"/>
              <a:gd name="connsiteX4" fmla="*/ 0 w 2358569"/>
              <a:gd name="connsiteY4" fmla="*/ 4336048 h 4336048"/>
              <a:gd name="connsiteX5" fmla="*/ 0 w 2358569"/>
              <a:gd name="connsiteY5" fmla="*/ 5130 h 4336048"/>
            </a:gdLst>
            <a:ahLst/>
            <a:cxnLst/>
            <a:rect l="l" t="t" r="r" b="b"/>
            <a:pathLst>
              <a:path w="2358569" h="4336048">
                <a:moveTo>
                  <a:pt x="101597" y="0"/>
                </a:moveTo>
                <a:cubicBezTo>
                  <a:pt x="1348088" y="0"/>
                  <a:pt x="2358569" y="1010481"/>
                  <a:pt x="2358569" y="2256972"/>
                </a:cubicBezTo>
                <a:cubicBezTo>
                  <a:pt x="2358569" y="3113935"/>
                  <a:pt x="1880959" y="3859346"/>
                  <a:pt x="1177404" y="4241540"/>
                </a:cubicBezTo>
                <a:lnTo>
                  <a:pt x="981217" y="4336048"/>
                </a:lnTo>
                <a:lnTo>
                  <a:pt x="0" y="4336048"/>
                </a:lnTo>
                <a:lnTo>
                  <a:pt x="0" y="5130"/>
                </a:lnTo>
                <a:close/>
              </a:path>
            </a:pathLst>
          </a:custGeom>
          <a:gradFill>
            <a:gsLst>
              <a:gs pos="0">
                <a:schemeClr val="accent2">
                  <a:lumMod val="20000"/>
                  <a:lumOff val="80000"/>
                </a:schemeClr>
              </a:gs>
              <a:gs pos="90000">
                <a:schemeClr val="accent2"/>
              </a:gs>
            </a:gsLst>
            <a:lin ang="13500000" scaled="0"/>
          </a:gra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2564553" y="2922389"/>
            <a:ext cx="7062894" cy="229184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30000"/>
              </a:lnSpc>
            </a:pPr>
            <a:r>
              <a:rPr kumimoji="1" lang="en-US" altLang="zh-CN" sz="5500">
                <a:ln w="12700">
                  <a:noFill/>
                </a:ln>
                <a:solidFill>
                  <a:srgbClr val="036661">
                    <a:alpha val="100000"/>
                  </a:srgbClr>
                </a:solidFill>
                <a:latin typeface="OPPOSans H" panose="00020600040101010101"/>
                <a:ea typeface="OPPOSans H" panose="00020600040101010101"/>
                <a:cs typeface="OPPOSans H" panose="00020600040101010101"/>
              </a:rPr>
              <a:t>幼儿教师的专业素养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0" y="3243360"/>
            <a:ext cx="5306300" cy="3629155"/>
          </a:xfrm>
          <a:custGeom>
            <a:avLst/>
            <a:gdLst>
              <a:gd name="connsiteX0" fmla="*/ 0 w 5306300"/>
              <a:gd name="connsiteY0" fmla="*/ 0 h 3629155"/>
              <a:gd name="connsiteX1" fmla="*/ 115167 w 5306300"/>
              <a:gd name="connsiteY1" fmla="*/ 27609 h 3629155"/>
              <a:gd name="connsiteX2" fmla="*/ 1092199 w 5306300"/>
              <a:gd name="connsiteY2" fmla="*/ 720855 h 3629155"/>
              <a:gd name="connsiteX3" fmla="*/ 1917699 w 5306300"/>
              <a:gd name="connsiteY3" fmla="*/ 2818895 h 3629155"/>
              <a:gd name="connsiteX4" fmla="*/ 4551679 w 5306300"/>
              <a:gd name="connsiteY4" fmla="*/ 3108455 h 3629155"/>
              <a:gd name="connsiteX5" fmla="*/ 5171935 w 5306300"/>
              <a:gd name="connsiteY5" fmla="*/ 3470108 h 3629155"/>
              <a:gd name="connsiteX6" fmla="*/ 5306300 w 5306300"/>
              <a:gd name="connsiteY6" fmla="*/ 3629155 h 3629155"/>
              <a:gd name="connsiteX7" fmla="*/ 0 w 5306300"/>
              <a:gd name="connsiteY7" fmla="*/ 3629155 h 3629155"/>
            </a:gdLst>
            <a:ahLst/>
            <a:cxnLst/>
            <a:rect l="l" t="t" r="r" b="b"/>
            <a:pathLst>
              <a:path w="5306300" h="3629155">
                <a:moveTo>
                  <a:pt x="0" y="0"/>
                </a:moveTo>
                <a:lnTo>
                  <a:pt x="115167" y="27609"/>
                </a:lnTo>
                <a:cubicBezTo>
                  <a:pt x="425450" y="113974"/>
                  <a:pt x="810683" y="309323"/>
                  <a:pt x="1092199" y="720855"/>
                </a:cubicBezTo>
                <a:cubicBezTo>
                  <a:pt x="1413932" y="1191178"/>
                  <a:pt x="1341119" y="2245702"/>
                  <a:pt x="1917699" y="2818895"/>
                </a:cubicBezTo>
                <a:cubicBezTo>
                  <a:pt x="2494279" y="3392088"/>
                  <a:pt x="3925569" y="2968755"/>
                  <a:pt x="4551679" y="3108455"/>
                </a:cubicBezTo>
                <a:cubicBezTo>
                  <a:pt x="4786471" y="3160843"/>
                  <a:pt x="5005367" y="3301932"/>
                  <a:pt x="5171935" y="3470108"/>
                </a:cubicBezTo>
                <a:lnTo>
                  <a:pt x="5306300" y="3629155"/>
                </a:lnTo>
                <a:lnTo>
                  <a:pt x="0" y="3629155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90000">
                <a:schemeClr val="accent1"/>
              </a:gs>
            </a:gsLst>
            <a:lin ang="18900000" scaled="0"/>
          </a:gra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9263272" y="3232994"/>
            <a:ext cx="2928729" cy="3625007"/>
          </a:xfrm>
          <a:custGeom>
            <a:avLst/>
            <a:gdLst>
              <a:gd name="connsiteX0" fmla="*/ 2928729 w 2928729"/>
              <a:gd name="connsiteY0" fmla="*/ 0 h 3625007"/>
              <a:gd name="connsiteX1" fmla="*/ 2928729 w 2928729"/>
              <a:gd name="connsiteY1" fmla="*/ 3625007 h 3625007"/>
              <a:gd name="connsiteX2" fmla="*/ 0 w 2928729"/>
              <a:gd name="connsiteY2" fmla="*/ 3625007 h 3625007"/>
              <a:gd name="connsiteX3" fmla="*/ 25882 w 2928729"/>
              <a:gd name="connsiteY3" fmla="*/ 3555401 h 3625007"/>
              <a:gd name="connsiteX4" fmla="*/ 152146 w 2928729"/>
              <a:gd name="connsiteY4" fmla="*/ 3323837 h 3625007"/>
              <a:gd name="connsiteX5" fmla="*/ 2102866 w 2928729"/>
              <a:gd name="connsiteY5" fmla="*/ 2415605 h 3625007"/>
              <a:gd name="connsiteX6" fmla="*/ 2357955 w 2928729"/>
              <a:gd name="connsiteY6" fmla="*/ 553059 h 3625007"/>
              <a:gd name="connsiteX7" fmla="*/ 2797866 w 2928729"/>
              <a:gd name="connsiteY7" fmla="*/ 57547 h 3625007"/>
            </a:gdLst>
            <a:ahLst/>
            <a:cxnLst/>
            <a:rect l="l" t="t" r="r" b="b"/>
            <a:pathLst>
              <a:path w="2928729" h="3625007">
                <a:moveTo>
                  <a:pt x="2928729" y="0"/>
                </a:moveTo>
                <a:lnTo>
                  <a:pt x="2928729" y="3625007"/>
                </a:lnTo>
                <a:lnTo>
                  <a:pt x="0" y="3625007"/>
                </a:lnTo>
                <a:lnTo>
                  <a:pt x="25882" y="3555401"/>
                </a:lnTo>
                <a:cubicBezTo>
                  <a:pt x="62002" y="3469566"/>
                  <a:pt x="103984" y="3391276"/>
                  <a:pt x="152146" y="3323837"/>
                </a:cubicBezTo>
                <a:cubicBezTo>
                  <a:pt x="537440" y="2784329"/>
                  <a:pt x="1735231" y="2877401"/>
                  <a:pt x="2102866" y="2415605"/>
                </a:cubicBezTo>
                <a:cubicBezTo>
                  <a:pt x="2470501" y="1953809"/>
                  <a:pt x="2215110" y="957947"/>
                  <a:pt x="2357955" y="553059"/>
                </a:cubicBezTo>
                <a:cubicBezTo>
                  <a:pt x="2465089" y="249393"/>
                  <a:pt x="2632672" y="135275"/>
                  <a:pt x="2797866" y="57547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90000">
                <a:schemeClr val="accent1"/>
              </a:gs>
            </a:gsLst>
            <a:lin ang="13500000" scaled="0"/>
          </a:gra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1383173" y="0"/>
            <a:ext cx="3837655" cy="823588"/>
          </a:xfrm>
          <a:custGeom>
            <a:avLst/>
            <a:gdLst>
              <a:gd name="connsiteX0" fmla="*/ 0 w 3837655"/>
              <a:gd name="connsiteY0" fmla="*/ 0 h 823588"/>
              <a:gd name="connsiteX1" fmla="*/ 3837655 w 3837655"/>
              <a:gd name="connsiteY1" fmla="*/ 0 h 823588"/>
              <a:gd name="connsiteX2" fmla="*/ 3795701 w 3837655"/>
              <a:gd name="connsiteY2" fmla="*/ 46161 h 823588"/>
              <a:gd name="connsiteX3" fmla="*/ 1918827 w 3837655"/>
              <a:gd name="connsiteY3" fmla="*/ 823588 h 823588"/>
              <a:gd name="connsiteX4" fmla="*/ 41954 w 3837655"/>
              <a:gd name="connsiteY4" fmla="*/ 46161 h 823588"/>
            </a:gdLst>
            <a:ahLst/>
            <a:cxnLst/>
            <a:rect l="l" t="t" r="r" b="b"/>
            <a:pathLst>
              <a:path w="3837655" h="823588">
                <a:moveTo>
                  <a:pt x="0" y="0"/>
                </a:moveTo>
                <a:lnTo>
                  <a:pt x="3837655" y="0"/>
                </a:lnTo>
                <a:lnTo>
                  <a:pt x="3795701" y="46161"/>
                </a:lnTo>
                <a:cubicBezTo>
                  <a:pt x="3315367" y="526495"/>
                  <a:pt x="2651792" y="823588"/>
                  <a:pt x="1918827" y="823588"/>
                </a:cubicBezTo>
                <a:cubicBezTo>
                  <a:pt x="1185863" y="823588"/>
                  <a:pt x="522288" y="526495"/>
                  <a:pt x="41954" y="46161"/>
                </a:cubicBezTo>
                <a:close/>
              </a:path>
            </a:pathLst>
          </a:custGeom>
          <a:gradFill>
            <a:gsLst>
              <a:gs pos="0">
                <a:schemeClr val="accent2">
                  <a:lumMod val="20000"/>
                  <a:lumOff val="80000"/>
                </a:schemeClr>
              </a:gs>
              <a:gs pos="90000">
                <a:schemeClr val="accent2"/>
              </a:gs>
            </a:gsLst>
            <a:lin ang="13500000" scaled="0"/>
          </a:gra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-990600" y="-410402"/>
            <a:ext cx="2286179" cy="2286179"/>
          </a:xfrm>
          <a:prstGeom prst="ellipse">
            <a:avLst/>
          </a:prstGeom>
          <a:solidFill>
            <a:schemeClr val="bg1"/>
          </a:solidFill>
          <a:ln w="25400" cap="sq">
            <a:solidFill>
              <a:schemeClr val="accent1">
                <a:alpha val="45000"/>
              </a:schemeClr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1973981" y="1258223"/>
            <a:ext cx="74302" cy="940641"/>
          </a:xfrm>
          <a:custGeom>
            <a:avLst/>
            <a:gdLst>
              <a:gd name="connsiteX0" fmla="*/ 37151 w 74302"/>
              <a:gd name="connsiteY0" fmla="*/ 866339 h 940641"/>
              <a:gd name="connsiteX1" fmla="*/ 74302 w 74302"/>
              <a:gd name="connsiteY1" fmla="*/ 903490 h 940641"/>
              <a:gd name="connsiteX2" fmla="*/ 37151 w 74302"/>
              <a:gd name="connsiteY2" fmla="*/ 940641 h 940641"/>
              <a:gd name="connsiteX3" fmla="*/ 0 w 74302"/>
              <a:gd name="connsiteY3" fmla="*/ 903490 h 940641"/>
              <a:gd name="connsiteX4" fmla="*/ 37151 w 74302"/>
              <a:gd name="connsiteY4" fmla="*/ 866339 h 940641"/>
              <a:gd name="connsiteX5" fmla="*/ 37151 w 74302"/>
              <a:gd name="connsiteY5" fmla="*/ 693071 h 940641"/>
              <a:gd name="connsiteX6" fmla="*/ 74302 w 74302"/>
              <a:gd name="connsiteY6" fmla="*/ 730222 h 940641"/>
              <a:gd name="connsiteX7" fmla="*/ 37151 w 74302"/>
              <a:gd name="connsiteY7" fmla="*/ 767373 h 940641"/>
              <a:gd name="connsiteX8" fmla="*/ 0 w 74302"/>
              <a:gd name="connsiteY8" fmla="*/ 730222 h 940641"/>
              <a:gd name="connsiteX9" fmla="*/ 37151 w 74302"/>
              <a:gd name="connsiteY9" fmla="*/ 693071 h 940641"/>
              <a:gd name="connsiteX10" fmla="*/ 37151 w 74302"/>
              <a:gd name="connsiteY10" fmla="*/ 519803 h 940641"/>
              <a:gd name="connsiteX11" fmla="*/ 74302 w 74302"/>
              <a:gd name="connsiteY11" fmla="*/ 556954 h 940641"/>
              <a:gd name="connsiteX12" fmla="*/ 37151 w 74302"/>
              <a:gd name="connsiteY12" fmla="*/ 594105 h 940641"/>
              <a:gd name="connsiteX13" fmla="*/ 0 w 74302"/>
              <a:gd name="connsiteY13" fmla="*/ 556954 h 940641"/>
              <a:gd name="connsiteX14" fmla="*/ 37151 w 74302"/>
              <a:gd name="connsiteY14" fmla="*/ 519803 h 940641"/>
              <a:gd name="connsiteX15" fmla="*/ 37151 w 74302"/>
              <a:gd name="connsiteY15" fmla="*/ 346536 h 940641"/>
              <a:gd name="connsiteX16" fmla="*/ 74302 w 74302"/>
              <a:gd name="connsiteY16" fmla="*/ 383687 h 940641"/>
              <a:gd name="connsiteX17" fmla="*/ 37151 w 74302"/>
              <a:gd name="connsiteY17" fmla="*/ 420838 h 940641"/>
              <a:gd name="connsiteX18" fmla="*/ 0 w 74302"/>
              <a:gd name="connsiteY18" fmla="*/ 383687 h 940641"/>
              <a:gd name="connsiteX19" fmla="*/ 37151 w 74302"/>
              <a:gd name="connsiteY19" fmla="*/ 346536 h 940641"/>
              <a:gd name="connsiteX20" fmla="*/ 37151 w 74302"/>
              <a:gd name="connsiteY20" fmla="*/ 173268 h 940641"/>
              <a:gd name="connsiteX21" fmla="*/ 74302 w 74302"/>
              <a:gd name="connsiteY21" fmla="*/ 210419 h 940641"/>
              <a:gd name="connsiteX22" fmla="*/ 37151 w 74302"/>
              <a:gd name="connsiteY22" fmla="*/ 247570 h 940641"/>
              <a:gd name="connsiteX23" fmla="*/ 0 w 74302"/>
              <a:gd name="connsiteY23" fmla="*/ 210419 h 940641"/>
              <a:gd name="connsiteX24" fmla="*/ 37151 w 74302"/>
              <a:gd name="connsiteY24" fmla="*/ 173268 h 940641"/>
              <a:gd name="connsiteX25" fmla="*/ 37151 w 74302"/>
              <a:gd name="connsiteY25" fmla="*/ 0 h 940641"/>
              <a:gd name="connsiteX26" fmla="*/ 74302 w 74302"/>
              <a:gd name="connsiteY26" fmla="*/ 37151 h 940641"/>
              <a:gd name="connsiteX27" fmla="*/ 37151 w 74302"/>
              <a:gd name="connsiteY27" fmla="*/ 74302 h 940641"/>
              <a:gd name="connsiteX28" fmla="*/ 0 w 74302"/>
              <a:gd name="connsiteY28" fmla="*/ 37151 h 940641"/>
              <a:gd name="connsiteX29" fmla="*/ 37151 w 74302"/>
              <a:gd name="connsiteY29" fmla="*/ 0 h 940641"/>
            </a:gdLst>
            <a:ahLst/>
            <a:cxnLst/>
            <a:rect l="l" t="t" r="r" b="b"/>
            <a:pathLst>
              <a:path w="74302" h="940641">
                <a:moveTo>
                  <a:pt x="37151" y="866339"/>
                </a:moveTo>
                <a:cubicBezTo>
                  <a:pt x="57669" y="866339"/>
                  <a:pt x="74302" y="882972"/>
                  <a:pt x="74302" y="903490"/>
                </a:cubicBezTo>
                <a:cubicBezTo>
                  <a:pt x="74302" y="924008"/>
                  <a:pt x="57669" y="940641"/>
                  <a:pt x="37151" y="940641"/>
                </a:cubicBezTo>
                <a:cubicBezTo>
                  <a:pt x="16633" y="940641"/>
                  <a:pt x="0" y="924008"/>
                  <a:pt x="0" y="903490"/>
                </a:cubicBezTo>
                <a:cubicBezTo>
                  <a:pt x="0" y="882972"/>
                  <a:pt x="16633" y="866339"/>
                  <a:pt x="37151" y="866339"/>
                </a:cubicBezTo>
                <a:close/>
                <a:moveTo>
                  <a:pt x="37151" y="693071"/>
                </a:moveTo>
                <a:cubicBezTo>
                  <a:pt x="57669" y="693071"/>
                  <a:pt x="74302" y="709704"/>
                  <a:pt x="74302" y="730222"/>
                </a:cubicBezTo>
                <a:cubicBezTo>
                  <a:pt x="74302" y="750740"/>
                  <a:pt x="57669" y="767373"/>
                  <a:pt x="37151" y="767373"/>
                </a:cubicBezTo>
                <a:cubicBezTo>
                  <a:pt x="16633" y="767373"/>
                  <a:pt x="0" y="750740"/>
                  <a:pt x="0" y="730222"/>
                </a:cubicBezTo>
                <a:cubicBezTo>
                  <a:pt x="0" y="709704"/>
                  <a:pt x="16633" y="693071"/>
                  <a:pt x="37151" y="693071"/>
                </a:cubicBezTo>
                <a:close/>
                <a:moveTo>
                  <a:pt x="37151" y="519803"/>
                </a:moveTo>
                <a:cubicBezTo>
                  <a:pt x="57669" y="519803"/>
                  <a:pt x="74302" y="536436"/>
                  <a:pt x="74302" y="556954"/>
                </a:cubicBezTo>
                <a:cubicBezTo>
                  <a:pt x="74302" y="577472"/>
                  <a:pt x="57669" y="594105"/>
                  <a:pt x="37151" y="594105"/>
                </a:cubicBezTo>
                <a:cubicBezTo>
                  <a:pt x="16633" y="594105"/>
                  <a:pt x="0" y="577472"/>
                  <a:pt x="0" y="556954"/>
                </a:cubicBezTo>
                <a:cubicBezTo>
                  <a:pt x="0" y="536436"/>
                  <a:pt x="16633" y="519803"/>
                  <a:pt x="37151" y="519803"/>
                </a:cubicBezTo>
                <a:close/>
                <a:moveTo>
                  <a:pt x="37151" y="346536"/>
                </a:moveTo>
                <a:cubicBezTo>
                  <a:pt x="57669" y="346536"/>
                  <a:pt x="74302" y="363169"/>
                  <a:pt x="74302" y="383687"/>
                </a:cubicBezTo>
                <a:cubicBezTo>
                  <a:pt x="74302" y="404205"/>
                  <a:pt x="57669" y="420838"/>
                  <a:pt x="37151" y="420838"/>
                </a:cubicBezTo>
                <a:cubicBezTo>
                  <a:pt x="16633" y="420838"/>
                  <a:pt x="0" y="404205"/>
                  <a:pt x="0" y="383687"/>
                </a:cubicBezTo>
                <a:cubicBezTo>
                  <a:pt x="0" y="363169"/>
                  <a:pt x="16633" y="346536"/>
                  <a:pt x="37151" y="346536"/>
                </a:cubicBezTo>
                <a:close/>
                <a:moveTo>
                  <a:pt x="37151" y="173268"/>
                </a:moveTo>
                <a:cubicBezTo>
                  <a:pt x="57669" y="173268"/>
                  <a:pt x="74302" y="189901"/>
                  <a:pt x="74302" y="210419"/>
                </a:cubicBezTo>
                <a:cubicBezTo>
                  <a:pt x="74302" y="230937"/>
                  <a:pt x="57669" y="247570"/>
                  <a:pt x="37151" y="247570"/>
                </a:cubicBezTo>
                <a:cubicBezTo>
                  <a:pt x="16633" y="247570"/>
                  <a:pt x="0" y="230937"/>
                  <a:pt x="0" y="210419"/>
                </a:cubicBezTo>
                <a:cubicBezTo>
                  <a:pt x="0" y="189901"/>
                  <a:pt x="16633" y="173268"/>
                  <a:pt x="37151" y="173268"/>
                </a:cubicBezTo>
                <a:close/>
                <a:moveTo>
                  <a:pt x="37151" y="0"/>
                </a:moveTo>
                <a:cubicBezTo>
                  <a:pt x="57669" y="0"/>
                  <a:pt x="74302" y="16633"/>
                  <a:pt x="74302" y="37151"/>
                </a:cubicBezTo>
                <a:cubicBezTo>
                  <a:pt x="74302" y="57669"/>
                  <a:pt x="57669" y="74302"/>
                  <a:pt x="37151" y="74302"/>
                </a:cubicBezTo>
                <a:cubicBezTo>
                  <a:pt x="16633" y="74302"/>
                  <a:pt x="0" y="57669"/>
                  <a:pt x="0" y="37151"/>
                </a:cubicBezTo>
                <a:cubicBezTo>
                  <a:pt x="0" y="16633"/>
                  <a:pt x="16633" y="0"/>
                  <a:pt x="37151" y="0"/>
                </a:cubicBezTo>
                <a:close/>
              </a:path>
            </a:pathLst>
          </a:custGeom>
          <a:solidFill>
            <a:schemeClr val="accent1">
              <a:alpha val="35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10161898" y="3876417"/>
            <a:ext cx="74302" cy="940641"/>
          </a:xfrm>
          <a:custGeom>
            <a:avLst/>
            <a:gdLst>
              <a:gd name="connsiteX0" fmla="*/ 37151 w 74302"/>
              <a:gd name="connsiteY0" fmla="*/ 866339 h 940641"/>
              <a:gd name="connsiteX1" fmla="*/ 74302 w 74302"/>
              <a:gd name="connsiteY1" fmla="*/ 903490 h 940641"/>
              <a:gd name="connsiteX2" fmla="*/ 37151 w 74302"/>
              <a:gd name="connsiteY2" fmla="*/ 940641 h 940641"/>
              <a:gd name="connsiteX3" fmla="*/ 0 w 74302"/>
              <a:gd name="connsiteY3" fmla="*/ 903490 h 940641"/>
              <a:gd name="connsiteX4" fmla="*/ 37151 w 74302"/>
              <a:gd name="connsiteY4" fmla="*/ 866339 h 940641"/>
              <a:gd name="connsiteX5" fmla="*/ 37151 w 74302"/>
              <a:gd name="connsiteY5" fmla="*/ 693071 h 940641"/>
              <a:gd name="connsiteX6" fmla="*/ 74302 w 74302"/>
              <a:gd name="connsiteY6" fmla="*/ 730222 h 940641"/>
              <a:gd name="connsiteX7" fmla="*/ 37151 w 74302"/>
              <a:gd name="connsiteY7" fmla="*/ 767373 h 940641"/>
              <a:gd name="connsiteX8" fmla="*/ 0 w 74302"/>
              <a:gd name="connsiteY8" fmla="*/ 730222 h 940641"/>
              <a:gd name="connsiteX9" fmla="*/ 37151 w 74302"/>
              <a:gd name="connsiteY9" fmla="*/ 693071 h 940641"/>
              <a:gd name="connsiteX10" fmla="*/ 37151 w 74302"/>
              <a:gd name="connsiteY10" fmla="*/ 519803 h 940641"/>
              <a:gd name="connsiteX11" fmla="*/ 74302 w 74302"/>
              <a:gd name="connsiteY11" fmla="*/ 556954 h 940641"/>
              <a:gd name="connsiteX12" fmla="*/ 37151 w 74302"/>
              <a:gd name="connsiteY12" fmla="*/ 594105 h 940641"/>
              <a:gd name="connsiteX13" fmla="*/ 0 w 74302"/>
              <a:gd name="connsiteY13" fmla="*/ 556954 h 940641"/>
              <a:gd name="connsiteX14" fmla="*/ 37151 w 74302"/>
              <a:gd name="connsiteY14" fmla="*/ 519803 h 940641"/>
              <a:gd name="connsiteX15" fmla="*/ 37151 w 74302"/>
              <a:gd name="connsiteY15" fmla="*/ 346536 h 940641"/>
              <a:gd name="connsiteX16" fmla="*/ 74302 w 74302"/>
              <a:gd name="connsiteY16" fmla="*/ 383687 h 940641"/>
              <a:gd name="connsiteX17" fmla="*/ 37151 w 74302"/>
              <a:gd name="connsiteY17" fmla="*/ 420838 h 940641"/>
              <a:gd name="connsiteX18" fmla="*/ 0 w 74302"/>
              <a:gd name="connsiteY18" fmla="*/ 383687 h 940641"/>
              <a:gd name="connsiteX19" fmla="*/ 37151 w 74302"/>
              <a:gd name="connsiteY19" fmla="*/ 346536 h 940641"/>
              <a:gd name="connsiteX20" fmla="*/ 37151 w 74302"/>
              <a:gd name="connsiteY20" fmla="*/ 173268 h 940641"/>
              <a:gd name="connsiteX21" fmla="*/ 74302 w 74302"/>
              <a:gd name="connsiteY21" fmla="*/ 210419 h 940641"/>
              <a:gd name="connsiteX22" fmla="*/ 37151 w 74302"/>
              <a:gd name="connsiteY22" fmla="*/ 247570 h 940641"/>
              <a:gd name="connsiteX23" fmla="*/ 0 w 74302"/>
              <a:gd name="connsiteY23" fmla="*/ 210419 h 940641"/>
              <a:gd name="connsiteX24" fmla="*/ 37151 w 74302"/>
              <a:gd name="connsiteY24" fmla="*/ 173268 h 940641"/>
              <a:gd name="connsiteX25" fmla="*/ 37151 w 74302"/>
              <a:gd name="connsiteY25" fmla="*/ 0 h 940641"/>
              <a:gd name="connsiteX26" fmla="*/ 74302 w 74302"/>
              <a:gd name="connsiteY26" fmla="*/ 37151 h 940641"/>
              <a:gd name="connsiteX27" fmla="*/ 37151 w 74302"/>
              <a:gd name="connsiteY27" fmla="*/ 74302 h 940641"/>
              <a:gd name="connsiteX28" fmla="*/ 0 w 74302"/>
              <a:gd name="connsiteY28" fmla="*/ 37151 h 940641"/>
              <a:gd name="connsiteX29" fmla="*/ 37151 w 74302"/>
              <a:gd name="connsiteY29" fmla="*/ 0 h 940641"/>
            </a:gdLst>
            <a:ahLst/>
            <a:cxnLst/>
            <a:rect l="l" t="t" r="r" b="b"/>
            <a:pathLst>
              <a:path w="74302" h="940641">
                <a:moveTo>
                  <a:pt x="37151" y="866339"/>
                </a:moveTo>
                <a:cubicBezTo>
                  <a:pt x="57669" y="866339"/>
                  <a:pt x="74302" y="882972"/>
                  <a:pt x="74302" y="903490"/>
                </a:cubicBezTo>
                <a:cubicBezTo>
                  <a:pt x="74302" y="924008"/>
                  <a:pt x="57669" y="940641"/>
                  <a:pt x="37151" y="940641"/>
                </a:cubicBezTo>
                <a:cubicBezTo>
                  <a:pt x="16633" y="940641"/>
                  <a:pt x="0" y="924008"/>
                  <a:pt x="0" y="903490"/>
                </a:cubicBezTo>
                <a:cubicBezTo>
                  <a:pt x="0" y="882972"/>
                  <a:pt x="16633" y="866339"/>
                  <a:pt x="37151" y="866339"/>
                </a:cubicBezTo>
                <a:close/>
                <a:moveTo>
                  <a:pt x="37151" y="693071"/>
                </a:moveTo>
                <a:cubicBezTo>
                  <a:pt x="57669" y="693071"/>
                  <a:pt x="74302" y="709704"/>
                  <a:pt x="74302" y="730222"/>
                </a:cubicBezTo>
                <a:cubicBezTo>
                  <a:pt x="74302" y="750740"/>
                  <a:pt x="57669" y="767373"/>
                  <a:pt x="37151" y="767373"/>
                </a:cubicBezTo>
                <a:cubicBezTo>
                  <a:pt x="16633" y="767373"/>
                  <a:pt x="0" y="750740"/>
                  <a:pt x="0" y="730222"/>
                </a:cubicBezTo>
                <a:cubicBezTo>
                  <a:pt x="0" y="709704"/>
                  <a:pt x="16633" y="693071"/>
                  <a:pt x="37151" y="693071"/>
                </a:cubicBezTo>
                <a:close/>
                <a:moveTo>
                  <a:pt x="37151" y="519803"/>
                </a:moveTo>
                <a:cubicBezTo>
                  <a:pt x="57669" y="519803"/>
                  <a:pt x="74302" y="536436"/>
                  <a:pt x="74302" y="556954"/>
                </a:cubicBezTo>
                <a:cubicBezTo>
                  <a:pt x="74302" y="577472"/>
                  <a:pt x="57669" y="594105"/>
                  <a:pt x="37151" y="594105"/>
                </a:cubicBezTo>
                <a:cubicBezTo>
                  <a:pt x="16633" y="594105"/>
                  <a:pt x="0" y="577472"/>
                  <a:pt x="0" y="556954"/>
                </a:cubicBezTo>
                <a:cubicBezTo>
                  <a:pt x="0" y="536436"/>
                  <a:pt x="16633" y="519803"/>
                  <a:pt x="37151" y="519803"/>
                </a:cubicBezTo>
                <a:close/>
                <a:moveTo>
                  <a:pt x="37151" y="346536"/>
                </a:moveTo>
                <a:cubicBezTo>
                  <a:pt x="57669" y="346536"/>
                  <a:pt x="74302" y="363169"/>
                  <a:pt x="74302" y="383687"/>
                </a:cubicBezTo>
                <a:cubicBezTo>
                  <a:pt x="74302" y="404205"/>
                  <a:pt x="57669" y="420838"/>
                  <a:pt x="37151" y="420838"/>
                </a:cubicBezTo>
                <a:cubicBezTo>
                  <a:pt x="16633" y="420838"/>
                  <a:pt x="0" y="404205"/>
                  <a:pt x="0" y="383687"/>
                </a:cubicBezTo>
                <a:cubicBezTo>
                  <a:pt x="0" y="363169"/>
                  <a:pt x="16633" y="346536"/>
                  <a:pt x="37151" y="346536"/>
                </a:cubicBezTo>
                <a:close/>
                <a:moveTo>
                  <a:pt x="37151" y="173268"/>
                </a:moveTo>
                <a:cubicBezTo>
                  <a:pt x="57669" y="173268"/>
                  <a:pt x="74302" y="189901"/>
                  <a:pt x="74302" y="210419"/>
                </a:cubicBezTo>
                <a:cubicBezTo>
                  <a:pt x="74302" y="230937"/>
                  <a:pt x="57669" y="247570"/>
                  <a:pt x="37151" y="247570"/>
                </a:cubicBezTo>
                <a:cubicBezTo>
                  <a:pt x="16633" y="247570"/>
                  <a:pt x="0" y="230937"/>
                  <a:pt x="0" y="210419"/>
                </a:cubicBezTo>
                <a:cubicBezTo>
                  <a:pt x="0" y="189901"/>
                  <a:pt x="16633" y="173268"/>
                  <a:pt x="37151" y="173268"/>
                </a:cubicBezTo>
                <a:close/>
                <a:moveTo>
                  <a:pt x="37151" y="0"/>
                </a:moveTo>
                <a:cubicBezTo>
                  <a:pt x="57669" y="0"/>
                  <a:pt x="74302" y="16633"/>
                  <a:pt x="74302" y="37151"/>
                </a:cubicBezTo>
                <a:cubicBezTo>
                  <a:pt x="74302" y="57669"/>
                  <a:pt x="57669" y="74302"/>
                  <a:pt x="37151" y="74302"/>
                </a:cubicBezTo>
                <a:cubicBezTo>
                  <a:pt x="16633" y="74302"/>
                  <a:pt x="0" y="57669"/>
                  <a:pt x="0" y="37151"/>
                </a:cubicBezTo>
                <a:cubicBezTo>
                  <a:pt x="0" y="16633"/>
                  <a:pt x="16633" y="0"/>
                  <a:pt x="37151" y="0"/>
                </a:cubicBezTo>
                <a:close/>
              </a:path>
            </a:pathLst>
          </a:custGeom>
          <a:solidFill>
            <a:schemeClr val="accent1">
              <a:alpha val="35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4474326" y="5788133"/>
            <a:ext cx="3173240" cy="408695"/>
          </a:xfrm>
          <a:prstGeom prst="roundRect">
            <a:avLst>
              <a:gd name="adj" fmla="val 50000"/>
            </a:avLst>
          </a:prstGeom>
          <a:solidFill>
            <a:schemeClr val="accent2">
              <a:lumMod val="20000"/>
              <a:lumOff val="80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4093886" y="1600333"/>
            <a:ext cx="2545821" cy="119413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ctr">
              <a:lnSpc>
                <a:spcPct val="130000"/>
              </a:lnSpc>
            </a:pPr>
            <a:r>
              <a:rPr kumimoji="1" lang="en-US" altLang="zh-CN" sz="6000">
                <a:ln w="12700">
                  <a:noFill/>
                </a:ln>
                <a:solidFill>
                  <a:srgbClr val="FE9900">
                    <a:alpha val="100000"/>
                  </a:srgbClr>
                </a:solidFill>
                <a:latin typeface="OPPOSans H" panose="00020600040101010101"/>
                <a:ea typeface="OPPOSans H" panose="00020600040101010101"/>
                <a:cs typeface="OPPOSans H" panose="00020600040101010101"/>
              </a:rPr>
              <a:t>PART</a:t>
            </a: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2935411" y="5434539"/>
            <a:ext cx="6624000" cy="74302"/>
          </a:xfrm>
          <a:prstGeom prst="rect">
            <a:avLst/>
          </a:prstGeom>
          <a:solidFill>
            <a:schemeClr val="accent1"/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8" name="标题 1"/>
          <p:cNvSpPr txBox="1"/>
          <p:nvPr/>
        </p:nvSpPr>
        <p:spPr>
          <a:xfrm>
            <a:off x="623888" y="5892800"/>
            <a:ext cx="760518" cy="760518"/>
          </a:xfrm>
          <a:prstGeom prst="plus">
            <a:avLst>
              <a:gd name="adj" fmla="val 37854"/>
            </a:avLst>
          </a:prstGeom>
          <a:solidFill>
            <a:schemeClr val="accent1">
              <a:alpha val="35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9" name="标题 1"/>
          <p:cNvSpPr txBox="1"/>
          <p:nvPr/>
        </p:nvSpPr>
        <p:spPr>
          <a:xfrm>
            <a:off x="11039822" y="6125028"/>
            <a:ext cx="528289" cy="528289"/>
          </a:xfrm>
          <a:prstGeom prst="plus">
            <a:avLst>
              <a:gd name="adj" fmla="val 37854"/>
            </a:avLst>
          </a:prstGeom>
          <a:solidFill>
            <a:schemeClr val="accent1">
              <a:alpha val="35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0" name="标题 1"/>
          <p:cNvSpPr txBox="1"/>
          <p:nvPr/>
        </p:nvSpPr>
        <p:spPr>
          <a:xfrm rot="5400000">
            <a:off x="2952440" y="1769858"/>
            <a:ext cx="589087" cy="923184"/>
          </a:xfrm>
          <a:custGeom>
            <a:avLst/>
            <a:gdLst>
              <a:gd name="connsiteX0" fmla="*/ 0 w 589087"/>
              <a:gd name="connsiteY0" fmla="*/ 406575 h 923184"/>
              <a:gd name="connsiteX1" fmla="*/ 294544 w 589087"/>
              <a:gd name="connsiteY1" fmla="*/ 0 h 923184"/>
              <a:gd name="connsiteX2" fmla="*/ 589087 w 589087"/>
              <a:gd name="connsiteY2" fmla="*/ 406575 h 923184"/>
              <a:gd name="connsiteX3" fmla="*/ 0 w 589087"/>
              <a:gd name="connsiteY3" fmla="*/ 923184 h 923184"/>
              <a:gd name="connsiteX4" fmla="*/ 294544 w 589087"/>
              <a:gd name="connsiteY4" fmla="*/ 516609 h 923184"/>
              <a:gd name="connsiteX5" fmla="*/ 589087 w 589087"/>
              <a:gd name="connsiteY5" fmla="*/ 923184 h 923184"/>
            </a:gdLst>
            <a:ahLst/>
            <a:cxnLst/>
            <a:rect l="l" t="t" r="r" b="b"/>
            <a:pathLst>
              <a:path w="589087" h="923184">
                <a:moveTo>
                  <a:pt x="0" y="406575"/>
                </a:moveTo>
                <a:lnTo>
                  <a:pt x="294544" y="0"/>
                </a:lnTo>
                <a:lnTo>
                  <a:pt x="589087" y="406575"/>
                </a:lnTo>
                <a:close/>
                <a:moveTo>
                  <a:pt x="0" y="923184"/>
                </a:moveTo>
                <a:lnTo>
                  <a:pt x="294544" y="516609"/>
                </a:lnTo>
                <a:lnTo>
                  <a:pt x="589087" y="923184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1" name="标题 1"/>
          <p:cNvSpPr txBox="1"/>
          <p:nvPr/>
        </p:nvSpPr>
        <p:spPr>
          <a:xfrm rot="16200000" flipH="1">
            <a:off x="8655085" y="1769859"/>
            <a:ext cx="589087" cy="923184"/>
          </a:xfrm>
          <a:custGeom>
            <a:avLst/>
            <a:gdLst>
              <a:gd name="connsiteX0" fmla="*/ 0 w 589087"/>
              <a:gd name="connsiteY0" fmla="*/ 406575 h 923184"/>
              <a:gd name="connsiteX1" fmla="*/ 294544 w 589087"/>
              <a:gd name="connsiteY1" fmla="*/ 0 h 923184"/>
              <a:gd name="connsiteX2" fmla="*/ 589087 w 589087"/>
              <a:gd name="connsiteY2" fmla="*/ 406575 h 923184"/>
              <a:gd name="connsiteX3" fmla="*/ 0 w 589087"/>
              <a:gd name="connsiteY3" fmla="*/ 923184 h 923184"/>
              <a:gd name="connsiteX4" fmla="*/ 294544 w 589087"/>
              <a:gd name="connsiteY4" fmla="*/ 516609 h 923184"/>
              <a:gd name="connsiteX5" fmla="*/ 589087 w 589087"/>
              <a:gd name="connsiteY5" fmla="*/ 923184 h 923184"/>
            </a:gdLst>
            <a:ahLst/>
            <a:cxnLst/>
            <a:rect l="l" t="t" r="r" b="b"/>
            <a:pathLst>
              <a:path w="589087" h="923184">
                <a:moveTo>
                  <a:pt x="0" y="406575"/>
                </a:moveTo>
                <a:lnTo>
                  <a:pt x="294544" y="0"/>
                </a:lnTo>
                <a:lnTo>
                  <a:pt x="589087" y="406575"/>
                </a:lnTo>
                <a:close/>
                <a:moveTo>
                  <a:pt x="0" y="923184"/>
                </a:moveTo>
                <a:lnTo>
                  <a:pt x="294544" y="516609"/>
                </a:lnTo>
                <a:lnTo>
                  <a:pt x="589087" y="923184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2" name="标题 1"/>
          <p:cNvSpPr txBox="1"/>
          <p:nvPr/>
        </p:nvSpPr>
        <p:spPr>
          <a:xfrm flipH="1">
            <a:off x="10152450" y="193221"/>
            <a:ext cx="585400" cy="585400"/>
          </a:xfrm>
          <a:prstGeom prst="ellipse">
            <a:avLst/>
          </a:prstGeom>
          <a:gradFill>
            <a:gsLst>
              <a:gs pos="14000">
                <a:schemeClr val="accent2">
                  <a:lumMod val="20000"/>
                  <a:lumOff val="80000"/>
                </a:schemeClr>
              </a:gs>
              <a:gs pos="100000">
                <a:schemeClr val="bg1">
                  <a:alpha val="0"/>
                </a:schemeClr>
              </a:gs>
            </a:gsLst>
            <a:lin ang="2700000" scaled="0"/>
          </a:gra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3" name="标题 1"/>
          <p:cNvSpPr txBox="1"/>
          <p:nvPr/>
        </p:nvSpPr>
        <p:spPr>
          <a:xfrm flipH="1">
            <a:off x="10685258" y="991767"/>
            <a:ext cx="171838" cy="171838"/>
          </a:xfrm>
          <a:prstGeom prst="ellipse">
            <a:avLst/>
          </a:prstGeom>
          <a:gradFill>
            <a:gsLst>
              <a:gs pos="0">
                <a:schemeClr val="bg1">
                  <a:alpha val="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2700000" scaled="0"/>
          </a:gra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24" name="标题 1"/>
          <p:cNvSpPr txBox="1"/>
          <p:nvPr/>
        </p:nvSpPr>
        <p:spPr>
          <a:xfrm>
            <a:off x="6393117" y="-29780"/>
            <a:ext cx="1355330" cy="282424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b"/>
          <a:lstStyle/>
          <a:p>
            <a:pPr algn="ctr">
              <a:lnSpc>
                <a:spcPct val="130000"/>
              </a:lnSpc>
            </a:pPr>
            <a:r>
              <a:rPr kumimoji="1" lang="en-US" altLang="zh-CN" sz="6000">
                <a:ln w="12700">
                  <a:noFill/>
                </a:ln>
                <a:solidFill>
                  <a:srgbClr val="FE9900">
                    <a:alpha val="100000"/>
                  </a:srgbClr>
                </a:solidFill>
                <a:latin typeface="OPPOSans H" panose="00020600040101010101"/>
                <a:ea typeface="OPPOSans H" panose="00020600040101010101"/>
                <a:cs typeface="OPPOSans H" panose="00020600040101010101"/>
              </a:rPr>
              <a:t>02</a:t>
            </a:r>
            <a:endParaRPr kumimoji="1" lang="zh-CN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-6350" y="0"/>
            <a:ext cx="12192000" cy="6858000"/>
          </a:xfrm>
          <a:prstGeom prst="rect">
            <a:avLst/>
          </a:prstGeom>
          <a:solidFill>
            <a:schemeClr val="bg1"/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5377180" y="1376016"/>
            <a:ext cx="4516120" cy="44527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1"/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>
            <a:off x="5576264" y="1465759"/>
            <a:ext cx="4117953" cy="24576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 CN Bold" panose="020B0800000000000000"/>
                <a:ea typeface="Source Han Sans CN Bold" panose="020B0800000000000000"/>
                <a:cs typeface="Source Han Sans CN Bold" panose="020B0800000000000000"/>
              </a:rPr>
              <a:t>热爱幼儿</a:t>
            </a: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5448742" y="1927582"/>
            <a:ext cx="5927918" cy="76040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025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 panose="020B0500000000000000"/>
                <a:ea typeface="Source Han Sans" panose="020B0500000000000000"/>
                <a:cs typeface="Source Han Sans" panose="020B0500000000000000"/>
              </a:rPr>
              <a:t>幼儿教师要真诚关爱每一个幼儿，尊重幼儿个性差异，如对孤僻幼儿给予更多关注和鼓励。
热爱幼儿是教师职业道德的核心，是教育工作的基础。</a:t>
            </a: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660400" y="1767619"/>
            <a:ext cx="2050995" cy="2050995"/>
          </a:xfrm>
          <a:prstGeom prst="roundRect">
            <a:avLst>
              <a:gd name="adj" fmla="val 11239"/>
            </a:avLst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1"/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5377180" y="2976217"/>
            <a:ext cx="4516120" cy="44527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1"/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>
            <a:off x="5552759" y="3065960"/>
            <a:ext cx="4164961" cy="24576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 CN Bold" panose="020B0800000000000000"/>
                <a:ea typeface="Source Han Sans CN Bold" panose="020B0800000000000000"/>
                <a:cs typeface="Source Han Sans CN Bold" panose="020B0800000000000000"/>
              </a:rPr>
              <a:t>热爱事业</a:t>
            </a: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5448742" y="3527782"/>
            <a:ext cx="5927918" cy="76040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025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 panose="020B0500000000000000"/>
                <a:ea typeface="Source Han Sans" panose="020B0500000000000000"/>
                <a:cs typeface="Source Han Sans" panose="020B0500000000000000"/>
              </a:rPr>
              <a:t>教师应热爱学前教育事业，全身心投入教育工作，如精心准备每一堂课，认真组织每一次活动。
对事业的热爱能激发教师的工作热情，提高教育质量。</a:t>
            </a: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5377180" y="4576417"/>
            <a:ext cx="4515470" cy="44527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1"/>
              </a:gs>
            </a:gsLst>
            <a:lin ang="5400000" scaled="0"/>
          </a:gra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5539735" y="4666160"/>
            <a:ext cx="4190361" cy="24576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5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 CN Bold" panose="020B0800000000000000"/>
                <a:ea typeface="Source Han Sans CN Bold" panose="020B0800000000000000"/>
                <a:cs typeface="Source Han Sans CN Bold" panose="020B0800000000000000"/>
              </a:rPr>
              <a:t>团结协作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5448742" y="5127982"/>
            <a:ext cx="5927918" cy="76040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025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 panose="020B0500000000000000"/>
                <a:ea typeface="Source Han Sans" panose="020B0500000000000000"/>
                <a:cs typeface="Source Han Sans" panose="020B0500000000000000"/>
              </a:rPr>
              <a:t>幼儿教师要与同事相互尊重、相互支持，共同完成教育任务，如在大型活动筹备中，分工合作。
团结协作能营造良好的工作氛围，提升团队凝聚力。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-324000" y="319667"/>
            <a:ext cx="648000" cy="648000"/>
          </a:xfrm>
          <a:prstGeom prst="ellipse">
            <a:avLst/>
          </a:prstGeom>
          <a:noFill/>
          <a:ln w="1143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660400" y="427667"/>
            <a:ext cx="10858500" cy="43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/>
                <a:ea typeface="Source Han Sans CN Bold" panose="020B0800000000000000"/>
                <a:cs typeface="Source Han Sans CN Bold" panose="020B0800000000000000"/>
              </a:rPr>
              <a:t>师德要求</a:t>
            </a:r>
            <a:endParaRPr kumimoji="1" lang="zh-CN" altLang="en-US"/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85215" y="1217930"/>
            <a:ext cx="3693795" cy="444881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alphaModFix amt="100000"/>
          </a:blip>
          <a:srcRect/>
          <a:stretch>
            <a:fillRect/>
          </a:stretch>
        </p:blipFill>
        <p:spPr>
          <a:xfrm>
            <a:off x="8253989" y="1318212"/>
            <a:ext cx="2427723" cy="430788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alphaModFix amt="100000"/>
          </a:blip>
          <a:srcRect/>
          <a:stretch>
            <a:fillRect/>
          </a:stretch>
        </p:blipFill>
        <p:spPr>
          <a:xfrm>
            <a:off x="4417107" y="1297057"/>
            <a:ext cx="2443387" cy="4329043"/>
          </a:xfrm>
          <a:prstGeom prst="rect">
            <a:avLst/>
          </a:prstGeom>
        </p:spPr>
      </p:pic>
      <p:sp>
        <p:nvSpPr>
          <p:cNvPr id="5" name="标题 1"/>
          <p:cNvSpPr txBox="1"/>
          <p:nvPr/>
        </p:nvSpPr>
        <p:spPr>
          <a:xfrm>
            <a:off x="8037536" y="2660859"/>
            <a:ext cx="2305186" cy="327548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12700" cap="sq">
            <a:noFill/>
            <a:miter/>
          </a:ln>
          <a:effectLst>
            <a:outerShdw blurRad="596900" dist="215900" dir="5400000" sx="95000" sy="95000" algn="t" rotWithShape="0">
              <a:srgbClr val="000000">
                <a:alpha val="40000"/>
              </a:srgb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9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4191250" y="2660859"/>
            <a:ext cx="2305186" cy="3275484"/>
          </a:xfrm>
          <a:prstGeom prst="rect">
            <a:avLst/>
          </a:prstGeom>
          <a:solidFill>
            <a:schemeClr val="bg1"/>
          </a:solidFill>
          <a:ln w="12700" cap="sq">
            <a:noFill/>
            <a:miter/>
          </a:ln>
          <a:effectLst>
            <a:outerShdw blurRad="596900" dist="215900" dir="5400000" sx="95000" sy="95000" algn="t" rotWithShape="0">
              <a:srgbClr val="000000">
                <a:alpha val="40000"/>
              </a:srgbClr>
            </a:outerShdw>
          </a:effectLst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90000"/>
              </a:lnSpc>
            </a:pPr>
            <a:endParaRPr kumimoji="1" lang="zh-CN" altLang="en-US"/>
          </a:p>
        </p:txBody>
      </p:sp>
      <p:cxnSp>
        <p:nvCxnSpPr>
          <p:cNvPr id="7" name="标题 1"/>
          <p:cNvCxnSpPr/>
          <p:nvPr/>
        </p:nvCxnSpPr>
        <p:spPr>
          <a:xfrm>
            <a:off x="904872" y="2885199"/>
            <a:ext cx="926691" cy="0"/>
          </a:xfrm>
          <a:prstGeom prst="line">
            <a:avLst/>
          </a:prstGeom>
          <a:noFill/>
          <a:ln w="12700" cap="sq">
            <a:solidFill>
              <a:schemeClr val="accent1"/>
            </a:solidFill>
            <a:miter/>
          </a:ln>
        </p:spPr>
      </p:cxnSp>
      <p:sp>
        <p:nvSpPr>
          <p:cNvPr id="8" name="标题 1"/>
          <p:cNvSpPr txBox="1"/>
          <p:nvPr/>
        </p:nvSpPr>
        <p:spPr>
          <a:xfrm>
            <a:off x="829536" y="3008176"/>
            <a:ext cx="3067535" cy="288652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 panose="020B0500000000000000"/>
                <a:ea typeface="Source Han Sans" panose="020B0500000000000000"/>
                <a:cs typeface="Source Han Sans" panose="020B0500000000000000"/>
              </a:rPr>
              <a:t>幼儿教师需具备良好的身体素质，以应对日常繁重的工作任务，如长时间站立教学、组织户外活动。
健康的身体是教师履行教育职责的前提。</a:t>
            </a:r>
            <a:endParaRPr kumimoji="1" lang="zh-CN" altLang="en-US"/>
          </a:p>
        </p:txBody>
      </p:sp>
      <p:cxnSp>
        <p:nvCxnSpPr>
          <p:cNvPr id="9" name="标题 1"/>
          <p:cNvCxnSpPr/>
          <p:nvPr/>
        </p:nvCxnSpPr>
        <p:spPr>
          <a:xfrm>
            <a:off x="4410631" y="5293075"/>
            <a:ext cx="419803" cy="0"/>
          </a:xfrm>
          <a:prstGeom prst="line">
            <a:avLst/>
          </a:prstGeom>
          <a:noFill/>
          <a:ln w="12700" cap="sq">
            <a:solidFill>
              <a:schemeClr val="bg1">
                <a:lumMod val="65000"/>
              </a:schemeClr>
            </a:solidFill>
            <a:miter/>
          </a:ln>
        </p:spPr>
      </p:cxnSp>
      <p:cxnSp>
        <p:nvCxnSpPr>
          <p:cNvPr id="10" name="标题 1"/>
          <p:cNvCxnSpPr/>
          <p:nvPr/>
        </p:nvCxnSpPr>
        <p:spPr>
          <a:xfrm>
            <a:off x="8256917" y="5293075"/>
            <a:ext cx="419803" cy="0"/>
          </a:xfrm>
          <a:prstGeom prst="line">
            <a:avLst/>
          </a:prstGeom>
          <a:noFill/>
          <a:ln w="12700" cap="sq">
            <a:solidFill>
              <a:schemeClr val="bg1">
                <a:lumMod val="65000"/>
              </a:schemeClr>
            </a:solidFill>
            <a:miter/>
          </a:ln>
        </p:spPr>
      </p:cxnSp>
      <p:sp>
        <p:nvSpPr>
          <p:cNvPr id="11" name="标题 1"/>
          <p:cNvSpPr txBox="1"/>
          <p:nvPr/>
        </p:nvSpPr>
        <p:spPr>
          <a:xfrm>
            <a:off x="829536" y="1635667"/>
            <a:ext cx="3075438" cy="109483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/>
          <a:lstStyle/>
          <a:p>
            <a:pPr algn="l">
              <a:lnSpc>
                <a:spcPct val="12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 panose="020B0800000000000000"/>
                <a:ea typeface="Source Han Sans CN Bold" panose="020B0800000000000000"/>
                <a:cs typeface="Source Han Sans CN Bold" panose="020B0800000000000000"/>
              </a:rPr>
              <a:t>身体健康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>
            <a:off x="4366701" y="2885295"/>
            <a:ext cx="1953115" cy="449421"/>
          </a:xfrm>
          <a:prstGeom prst="rect">
            <a:avLst/>
          </a:prstGeom>
          <a:noFill/>
          <a:ln cap="sq">
            <a:noFill/>
          </a:ln>
          <a:effectLst/>
        </p:spPr>
        <p:txBody>
          <a:bodyPr vert="horz"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 CN Bold" panose="020B0800000000000000"/>
                <a:ea typeface="Source Han Sans CN Bold" panose="020B0800000000000000"/>
                <a:cs typeface="Source Han Sans CN Bold" panose="020B0800000000000000"/>
              </a:rPr>
              <a:t>心理健康</a:t>
            </a: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4366702" y="3379039"/>
            <a:ext cx="1932916" cy="144861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015">
                <a:ln w="12700">
                  <a:noFill/>
                </a:ln>
                <a:solidFill>
                  <a:srgbClr val="000000">
                    <a:alpha val="100000"/>
                  </a:srgbClr>
                </a:solidFill>
                <a:latin typeface="Source Han Sans" panose="020B0500000000000000"/>
                <a:ea typeface="Source Han Sans" panose="020B0500000000000000"/>
                <a:cs typeface="Source Han Sans" panose="020B0500000000000000"/>
              </a:rPr>
              <a:t>教师应保持积极乐观的心态，善于调节情绪，如面对幼儿的调皮行为，保持耐心。
心理健康有助于教师营造良好的教育环境，促进幼儿心理健康。</a:t>
            </a: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8214802" y="3506039"/>
            <a:ext cx="1932916" cy="144861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kumimoji="1" lang="en-US" altLang="zh-CN" sz="1015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" panose="020B0500000000000000"/>
                <a:ea typeface="Source Han Sans" panose="020B0500000000000000"/>
                <a:cs typeface="Source Han Sans" panose="020B0500000000000000"/>
              </a:rPr>
              <a:t>幼儿教师工作压力较大，需具备良好的抗压能力，如应对家长的高期望、幼儿的突发状况。
强大的抗压能力能帮助教师保持工作状态，提升教育效果。</a:t>
            </a: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8214801" y="3012295"/>
            <a:ext cx="1953115" cy="449421"/>
          </a:xfrm>
          <a:prstGeom prst="rect">
            <a:avLst/>
          </a:prstGeom>
          <a:noFill/>
          <a:ln cap="sq">
            <a:noFill/>
          </a:ln>
          <a:effectLst/>
        </p:spPr>
        <p:txBody>
          <a:bodyPr vert="horz" wrap="square" lIns="0" tIns="0" rIns="0" bIns="0" rtlCol="0" anchor="ctr"/>
          <a:lstStyle/>
          <a:p>
            <a:pPr algn="l">
              <a:lnSpc>
                <a:spcPct val="10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 CN Bold" panose="020B0800000000000000"/>
                <a:ea typeface="Source Han Sans CN Bold" panose="020B0800000000000000"/>
                <a:cs typeface="Source Han Sans CN Bold" panose="020B0800000000000000"/>
              </a:rPr>
              <a:t>抗压能力</a:t>
            </a: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-324000" y="319667"/>
            <a:ext cx="648000" cy="648000"/>
          </a:xfrm>
          <a:prstGeom prst="ellipse">
            <a:avLst/>
          </a:prstGeom>
          <a:noFill/>
          <a:ln w="1143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7" name="标题 1"/>
          <p:cNvSpPr txBox="1"/>
          <p:nvPr/>
        </p:nvSpPr>
        <p:spPr>
          <a:xfrm>
            <a:off x="660400" y="427667"/>
            <a:ext cx="10858500" cy="43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/>
                <a:ea typeface="Source Han Sans CN Bold" panose="020B0800000000000000"/>
                <a:cs typeface="Source Han Sans CN Bold" panose="020B0800000000000000"/>
              </a:rPr>
              <a:t>身心素质</a:t>
            </a:r>
            <a:r>
              <a:rPr kumimoji="1" lang="zh-CN" altLang="en-US" sz="32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/>
                <a:ea typeface="Source Han Sans CN Bold" panose="020B0800000000000000"/>
                <a:cs typeface="Source Han Sans CN Bold" panose="020B0800000000000000"/>
              </a:rPr>
              <a:t>要求</a:t>
            </a:r>
            <a:endParaRPr kumimoji="1" lang="zh-CN" altLang="en-US" sz="3200">
              <a:ln w="12700">
                <a:noFill/>
              </a:ln>
              <a:solidFill>
                <a:srgbClr val="262626">
                  <a:alpha val="100000"/>
                </a:srgbClr>
              </a:solidFill>
              <a:latin typeface="Source Han Sans CN Bold" panose="020B0800000000000000"/>
              <a:ea typeface="Source Han Sans CN Bold" panose="020B0800000000000000"/>
              <a:cs typeface="Source Han Sans CN Bold" panose="020B080000000000000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905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3" name="标题 1"/>
          <p:cNvSpPr txBox="1"/>
          <p:nvPr/>
        </p:nvSpPr>
        <p:spPr>
          <a:xfrm>
            <a:off x="673961" y="3742956"/>
            <a:ext cx="3465845" cy="239114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/>
                <a:ea typeface="Source Han Sans" panose="020B0500000000000000"/>
                <a:cs typeface="Source Han Sans" panose="020B0500000000000000"/>
              </a:rPr>
              <a:t>幼儿教师要掌握学前教育学、心理学等专业知识，为教育实践提供理论支持，如根据幼儿心理发展特点设计教学活动。
丰富的专业理论知识能帮助教师更好地理解幼儿，提高教育质量。</a:t>
            </a:r>
            <a:endParaRPr kumimoji="1" lang="zh-CN" altLang="en-US"/>
          </a:p>
        </p:txBody>
      </p:sp>
      <p:sp>
        <p:nvSpPr>
          <p:cNvPr id="4" name="标题 1"/>
          <p:cNvSpPr txBox="1"/>
          <p:nvPr/>
        </p:nvSpPr>
        <p:spPr>
          <a:xfrm flipV="1">
            <a:off x="2220103" y="3283197"/>
            <a:ext cx="360000" cy="180000"/>
          </a:xfrm>
          <a:prstGeom prst="triangl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5" name="标题 1"/>
          <p:cNvSpPr txBox="1"/>
          <p:nvPr/>
        </p:nvSpPr>
        <p:spPr>
          <a:xfrm>
            <a:off x="660400" y="1776024"/>
            <a:ext cx="3479407" cy="1296000"/>
          </a:xfrm>
          <a:prstGeom prst="roundRect">
            <a:avLst>
              <a:gd name="adj" fmla="val 10351"/>
            </a:avLst>
          </a:prstGeom>
          <a:solidFill>
            <a:schemeClr val="accent1"/>
          </a:solidFill>
          <a:ln w="25400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just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6" name="标题 1"/>
          <p:cNvSpPr txBox="1"/>
          <p:nvPr/>
        </p:nvSpPr>
        <p:spPr>
          <a:xfrm>
            <a:off x="660400" y="1909666"/>
            <a:ext cx="3479406" cy="109377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 CN Bold" panose="020B0800000000000000"/>
                <a:ea typeface="Source Han Sans CN Bold" panose="020B0800000000000000"/>
                <a:cs typeface="Source Han Sans CN Bold" panose="020B0800000000000000"/>
              </a:rPr>
              <a:t>专业理论知识</a:t>
            </a:r>
            <a:endParaRPr kumimoji="1" lang="zh-CN" altLang="en-US"/>
          </a:p>
        </p:txBody>
      </p:sp>
      <p:sp>
        <p:nvSpPr>
          <p:cNvPr id="7" name="标题 1"/>
          <p:cNvSpPr txBox="1"/>
          <p:nvPr/>
        </p:nvSpPr>
        <p:spPr>
          <a:xfrm>
            <a:off x="4363507" y="3742956"/>
            <a:ext cx="3465845" cy="239114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/>
                <a:ea typeface="Source Han Sans" panose="020B0500000000000000"/>
                <a:cs typeface="Source Han Sans" panose="020B0500000000000000"/>
              </a:rPr>
              <a:t>教师需具备观察了解幼儿的能力，及时发现幼儿问题，如通过日常观察发现幼儿情绪变化。
教师应具备组织管理班级的能力，营造良好的班级氛围，如合理安排班级活动，培养幼儿良好习惯。</a:t>
            </a:r>
            <a:endParaRPr kumimoji="1" lang="zh-CN" altLang="en-US"/>
          </a:p>
        </p:txBody>
      </p:sp>
      <p:sp>
        <p:nvSpPr>
          <p:cNvPr id="8" name="标题 1"/>
          <p:cNvSpPr txBox="1"/>
          <p:nvPr/>
        </p:nvSpPr>
        <p:spPr>
          <a:xfrm flipV="1">
            <a:off x="5923210" y="3283197"/>
            <a:ext cx="360000" cy="180000"/>
          </a:xfrm>
          <a:prstGeom prst="triangle">
            <a:avLst/>
          </a:prstGeom>
          <a:solidFill>
            <a:schemeClr val="accent2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9" name="标题 1"/>
          <p:cNvSpPr txBox="1"/>
          <p:nvPr/>
        </p:nvSpPr>
        <p:spPr>
          <a:xfrm>
            <a:off x="4363507" y="1776024"/>
            <a:ext cx="3479407" cy="1296000"/>
          </a:xfrm>
          <a:prstGeom prst="roundRect">
            <a:avLst>
              <a:gd name="adj" fmla="val 10351"/>
            </a:avLst>
          </a:prstGeom>
          <a:solidFill>
            <a:schemeClr val="accent2"/>
          </a:solidFill>
          <a:ln w="25400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just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0" name="标题 1"/>
          <p:cNvSpPr txBox="1"/>
          <p:nvPr/>
        </p:nvSpPr>
        <p:spPr>
          <a:xfrm>
            <a:off x="4377068" y="1909666"/>
            <a:ext cx="3452284" cy="109377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 CN Bold" panose="020B0800000000000000"/>
                <a:ea typeface="Source Han Sans CN Bold" panose="020B0800000000000000"/>
                <a:cs typeface="Source Han Sans CN Bold" panose="020B0800000000000000"/>
              </a:rPr>
              <a:t>专业能力</a:t>
            </a:r>
            <a:endParaRPr kumimoji="1" lang="zh-CN" altLang="en-US"/>
          </a:p>
        </p:txBody>
      </p:sp>
      <p:sp>
        <p:nvSpPr>
          <p:cNvPr id="11" name="标题 1"/>
          <p:cNvSpPr txBox="1"/>
          <p:nvPr/>
        </p:nvSpPr>
        <p:spPr>
          <a:xfrm>
            <a:off x="8053053" y="3742956"/>
            <a:ext cx="3479407" cy="239114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/>
          <a:lstStyle/>
          <a:p>
            <a:pPr algn="ctr">
              <a:lnSpc>
                <a:spcPct val="150000"/>
              </a:lnSpc>
            </a:pPr>
            <a:r>
              <a:rPr kumimoji="1" lang="en-US" altLang="zh-CN" sz="14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" panose="020B0500000000000000"/>
                <a:ea typeface="Source Han Sans" panose="020B0500000000000000"/>
                <a:cs typeface="Source Han Sans" panose="020B0500000000000000"/>
              </a:rPr>
              <a:t>幼儿教师要积极参与教育研究，探索教育教学规律，如开展游戏化教学研究，提升教学效果。
教育研究能力有助于教师不断改进教育方法，提升专业水平。</a:t>
            </a:r>
            <a:endParaRPr kumimoji="1" lang="zh-CN" altLang="en-US"/>
          </a:p>
        </p:txBody>
      </p:sp>
      <p:sp>
        <p:nvSpPr>
          <p:cNvPr id="12" name="标题 1"/>
          <p:cNvSpPr txBox="1"/>
          <p:nvPr/>
        </p:nvSpPr>
        <p:spPr>
          <a:xfrm flipV="1">
            <a:off x="9599196" y="3283197"/>
            <a:ext cx="360000" cy="180000"/>
          </a:xfrm>
          <a:prstGeom prst="triangle">
            <a:avLst/>
          </a:prstGeom>
          <a:solidFill>
            <a:schemeClr val="accent1"/>
          </a:solidFill>
          <a:ln w="12700" cap="sq">
            <a:noFill/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3" name="标题 1"/>
          <p:cNvSpPr txBox="1"/>
          <p:nvPr/>
        </p:nvSpPr>
        <p:spPr>
          <a:xfrm>
            <a:off x="8039493" y="1776024"/>
            <a:ext cx="3479407" cy="1296000"/>
          </a:xfrm>
          <a:prstGeom prst="roundRect">
            <a:avLst>
              <a:gd name="adj" fmla="val 10351"/>
            </a:avLst>
          </a:prstGeom>
          <a:solidFill>
            <a:schemeClr val="accent1"/>
          </a:solidFill>
          <a:ln w="25400" cap="sq">
            <a:noFill/>
            <a:miter/>
          </a:ln>
          <a:effectLst/>
        </p:spPr>
        <p:txBody>
          <a:bodyPr vert="horz" wrap="square" lIns="91440" tIns="45720" rIns="91440" bIns="45720" rtlCol="0" anchor="ctr"/>
          <a:lstStyle/>
          <a:p>
            <a:pPr algn="just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4" name="标题 1"/>
          <p:cNvSpPr txBox="1"/>
          <p:nvPr/>
        </p:nvSpPr>
        <p:spPr>
          <a:xfrm>
            <a:off x="8053054" y="1909666"/>
            <a:ext cx="3452285" cy="109377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kumimoji="1" lang="en-US" altLang="zh-CN" sz="1600">
                <a:ln w="12700">
                  <a:noFill/>
                </a:ln>
                <a:solidFill>
                  <a:srgbClr val="FFFFFF">
                    <a:alpha val="100000"/>
                  </a:srgbClr>
                </a:solidFill>
                <a:latin typeface="Source Han Sans CN Bold" panose="020B0800000000000000"/>
                <a:ea typeface="Source Han Sans CN Bold" panose="020B0800000000000000"/>
                <a:cs typeface="Source Han Sans CN Bold" panose="020B0800000000000000"/>
              </a:rPr>
              <a:t>教育研究能力</a:t>
            </a:r>
            <a:endParaRPr kumimoji="1" lang="zh-CN" altLang="en-US"/>
          </a:p>
        </p:txBody>
      </p:sp>
      <p:sp>
        <p:nvSpPr>
          <p:cNvPr id="15" name="标题 1"/>
          <p:cNvSpPr txBox="1"/>
          <p:nvPr/>
        </p:nvSpPr>
        <p:spPr>
          <a:xfrm>
            <a:off x="-324000" y="319667"/>
            <a:ext cx="648000" cy="648000"/>
          </a:xfrm>
          <a:prstGeom prst="ellipse">
            <a:avLst/>
          </a:prstGeom>
          <a:noFill/>
          <a:ln w="114300" cap="sq">
            <a:solidFill>
              <a:schemeClr val="accent1"/>
            </a:solidFill>
            <a:miter/>
          </a:ln>
        </p:spPr>
        <p:txBody>
          <a:bodyPr vert="horz" wrap="square" lIns="91440" tIns="45720" rIns="91440" bIns="45720" rtlCol="0" anchor="ctr"/>
          <a:lstStyle/>
          <a:p>
            <a:pPr algn="ctr">
              <a:lnSpc>
                <a:spcPct val="110000"/>
              </a:lnSpc>
            </a:pPr>
            <a:endParaRPr kumimoji="1" lang="zh-CN" altLang="en-US"/>
          </a:p>
        </p:txBody>
      </p:sp>
      <p:sp>
        <p:nvSpPr>
          <p:cNvPr id="16" name="标题 1"/>
          <p:cNvSpPr txBox="1"/>
          <p:nvPr/>
        </p:nvSpPr>
        <p:spPr>
          <a:xfrm>
            <a:off x="660400" y="427667"/>
            <a:ext cx="10858500" cy="432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/>
          <a:lstStyle/>
          <a:p>
            <a:pPr algn="l">
              <a:lnSpc>
                <a:spcPct val="110000"/>
              </a:lnSpc>
            </a:pPr>
            <a:r>
              <a:rPr kumimoji="1" lang="en-US" altLang="zh-CN" sz="3200">
                <a:ln w="12700">
                  <a:noFill/>
                </a:ln>
                <a:solidFill>
                  <a:srgbClr val="262626">
                    <a:alpha val="100000"/>
                  </a:srgbClr>
                </a:solidFill>
                <a:latin typeface="Source Han Sans CN Bold" panose="020B0800000000000000"/>
                <a:ea typeface="Source Han Sans CN Bold" panose="020B0800000000000000"/>
                <a:cs typeface="Source Han Sans CN Bold" panose="020B0800000000000000"/>
              </a:rPr>
              <a:t>专业知识与能力</a:t>
            </a:r>
            <a:endParaRPr kumimoji="1" lang="zh-CN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036661"/>
      </a:accent1>
      <a:accent2>
        <a:srgbClr val="FE9900"/>
      </a:accent2>
      <a:accent3>
        <a:srgbClr val="0070C0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1293</Words>
  <Application>WPS 演示</Application>
  <PresentationFormat/>
  <Paragraphs>114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3" baseType="lpstr">
      <vt:lpstr>Arial</vt:lpstr>
      <vt:lpstr>宋体</vt:lpstr>
      <vt:lpstr>Wingdings</vt:lpstr>
      <vt:lpstr>OPPOSans H</vt:lpstr>
      <vt:lpstr>OPPOSans R</vt:lpstr>
      <vt:lpstr>Source Han Sans</vt:lpstr>
      <vt:lpstr>OPPOSans B</vt:lpstr>
      <vt:lpstr>Source Han Sans CN Bold</vt:lpstr>
      <vt:lpstr>等线</vt:lpstr>
      <vt:lpstr>微软雅黑</vt:lpstr>
      <vt:lpstr>Arial Unicode MS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Administrator</cp:lastModifiedBy>
  <cp:revision>2</cp:revision>
  <dcterms:created xsi:type="dcterms:W3CDTF">2025-02-18T00:16:29Z</dcterms:created>
  <dcterms:modified xsi:type="dcterms:W3CDTF">2025-02-18T00:17:44Z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2052-11.8.6.8697</vt:lpwstr>
  </property>
</Properties>
</file>